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6"/>
  </p:notesMasterIdLst>
  <p:handoutMasterIdLst>
    <p:handoutMasterId r:id="rId27"/>
  </p:handoutMasterIdLst>
  <p:sldIdLst>
    <p:sldId id="382" r:id="rId5"/>
    <p:sldId id="459" r:id="rId6"/>
    <p:sldId id="458" r:id="rId7"/>
    <p:sldId id="304" r:id="rId8"/>
    <p:sldId id="460" r:id="rId9"/>
    <p:sldId id="461" r:id="rId10"/>
    <p:sldId id="462" r:id="rId11"/>
    <p:sldId id="463" r:id="rId12"/>
    <p:sldId id="464" r:id="rId13"/>
    <p:sldId id="465" r:id="rId14"/>
    <p:sldId id="474" r:id="rId15"/>
    <p:sldId id="475" r:id="rId16"/>
    <p:sldId id="476" r:id="rId17"/>
    <p:sldId id="468" r:id="rId18"/>
    <p:sldId id="469" r:id="rId19"/>
    <p:sldId id="470" r:id="rId20"/>
    <p:sldId id="471" r:id="rId21"/>
    <p:sldId id="472" r:id="rId22"/>
    <p:sldId id="473" r:id="rId23"/>
    <p:sldId id="466" r:id="rId24"/>
    <p:sldId id="46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D9C21CC-0BE7-E634-FC48-21B5D1474491}" name="Stephanie Wong" initials="SW" userId="S::stephaniesm.wong@utoronto.ca::8033eaf5-89ad-47f0-bd3e-867b63b6f7c3"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tephanie Wong" initials="SW" lastIdx="6" clrIdx="0">
    <p:extLst>
      <p:ext uri="{19B8F6BF-5375-455C-9EA6-DF929625EA0E}">
        <p15:presenceInfo xmlns:p15="http://schemas.microsoft.com/office/powerpoint/2012/main" userId="S::stephaniesm.wong@utoronto.ca::8033eaf5-89ad-47f0-bd3e-867b63b6f7c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685FA"/>
    <a:srgbClr val="1D36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3A6DA28-BB08-4E28-94E8-AB53A02DD50B}" styleName="U of T Defy Gravity">
    <a:wholeTbl>
      <a:tcTxStyle>
        <a:fontRef idx="minor"/>
        <a:schemeClr val="tx1"/>
      </a:tcTxStyle>
      <a:tcStyle>
        <a:tcBdr>
          <a:left>
            <a:ln w="0" cmpd="sng">
              <a:solidFill>
                <a:schemeClr val="lt1"/>
              </a:solidFill>
            </a:ln>
          </a:left>
          <a:right>
            <a:ln w="0" cmpd="sng">
              <a:solidFill>
                <a:schemeClr val="lt1"/>
              </a:solidFill>
            </a:ln>
          </a:right>
          <a:top>
            <a:ln w="0" cmpd="sng">
              <a:solidFill>
                <a:schemeClr val="lt1"/>
              </a:solidFill>
            </a:ln>
          </a:top>
          <a:bottom>
            <a:ln w="0" cmpd="sng">
              <a:solidFill>
                <a:schemeClr val="lt1"/>
              </a:solidFill>
            </a:ln>
          </a:bottom>
          <a:insideH>
            <a:ln w="0" cmpd="sng">
              <a:solidFill>
                <a:schemeClr val="lt1"/>
              </a:solidFill>
            </a:ln>
          </a:insideH>
          <a:insideV>
            <a:ln w="0" cmpd="sng">
              <a:solidFill>
                <a:schemeClr val="lt1"/>
              </a:solidFill>
            </a:ln>
          </a:insideV>
        </a:tcBdr>
        <a:fill>
          <a:solidFill>
            <a:schemeClr val="lt1">
              <a:alpha val="0"/>
            </a:schemeClr>
          </a:solidFill>
        </a:fill>
      </a:tcStyle>
    </a:wholeTbl>
    <a:band1H>
      <a:tcStyle>
        <a:tcBdr/>
      </a:tcStyle>
    </a:band1H>
    <a:band2H>
      <a:tcStyle>
        <a:tcBdr/>
        <a:fill>
          <a:solidFill>
            <a:schemeClr val="lt2">
              <a:alpha val="20000"/>
            </a:schemeClr>
          </a:solidFill>
        </a:fill>
      </a:tcStyle>
    </a:band2H>
    <a:band1V>
      <a:tcStyle>
        <a:tcBdr/>
      </a:tcStyle>
    </a:band1V>
    <a:band2V>
      <a:tcStyle>
        <a:tcBdr/>
        <a:fill>
          <a:solidFill>
            <a:schemeClr val="lt2">
              <a:alpha val="20000"/>
            </a:schemeClr>
          </a:solidFill>
        </a:fill>
      </a:tcStyle>
    </a:band2V>
    <a:lastCol>
      <a:tcTxStyle b="on">
        <a:fontRef idx="minor"/>
        <a:schemeClr val="tx1"/>
      </a:tcTxStyle>
      <a:tcStyle>
        <a:tcBdr/>
      </a:tcStyle>
    </a:lastCol>
    <a:firstCol>
      <a:tcTxStyle b="on">
        <a:fontRef idx="minor"/>
        <a:schemeClr val="tx1"/>
      </a:tcTxStyle>
      <a:tcStyle>
        <a:tcBdr/>
      </a:tcStyle>
    </a:firstCol>
    <a:lastRow>
      <a:tcTxStyle b="on">
        <a:fontRef idx="minor"/>
        <a:schemeClr val="accent1"/>
      </a:tcTxStyle>
      <a:tcStyle>
        <a:tcBdr>
          <a:top>
            <a:ln w="5000" cmpd="sng">
              <a:solidFill>
                <a:schemeClr val="tx1"/>
              </a:solidFill>
            </a:ln>
          </a:top>
        </a:tcBdr>
      </a:tcStyle>
    </a:lastRow>
    <a:firstRow>
      <a:tcTxStyle b="off">
        <a:fontRef idx="minor"/>
        <a:schemeClr val="tx1"/>
      </a:tcTxStyle>
      <a:tcStyle>
        <a:tcBdr>
          <a:bottom>
            <a:ln w="5000" cmpd="sng">
              <a:solidFill>
                <a:schemeClr val="tx1"/>
              </a:solidFill>
            </a:ln>
          </a:bottom>
        </a:tcBdr>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92"/>
    <p:restoredTop sz="87816"/>
  </p:normalViewPr>
  <p:slideViewPr>
    <p:cSldViewPr snapToGrid="0" snapToObjects="1">
      <p:cViewPr>
        <p:scale>
          <a:sx n="130" d="100"/>
          <a:sy n="130" d="100"/>
        </p:scale>
        <p:origin x="1272" y="264"/>
      </p:cViewPr>
      <p:guideLst/>
    </p:cSldViewPr>
  </p:slideViewPr>
  <p:outlineViewPr>
    <p:cViewPr>
      <p:scale>
        <a:sx n="33" d="100"/>
        <a:sy n="33" d="100"/>
      </p:scale>
      <p:origin x="0" y="0"/>
    </p:cViewPr>
  </p:outlineViewPr>
  <p:notesTextViewPr>
    <p:cViewPr>
      <p:scale>
        <a:sx n="85" d="100"/>
        <a:sy n="85" d="100"/>
      </p:scale>
      <p:origin x="0" y="-328"/>
    </p:cViewPr>
  </p:notesTextViewPr>
  <p:sorterViewPr>
    <p:cViewPr>
      <p:scale>
        <a:sx n="66" d="100"/>
        <a:sy n="66" d="100"/>
      </p:scale>
      <p:origin x="0" y="0"/>
    </p:cViewPr>
  </p:sorterViewPr>
  <p:notesViewPr>
    <p:cSldViewPr snapToGrid="0" snapToObjects="1">
      <p:cViewPr varScale="1">
        <p:scale>
          <a:sx n="145" d="100"/>
          <a:sy n="145" d="100"/>
        </p:scale>
        <p:origin x="4304"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Sustainable</a:t>
            </a:r>
            <a:r>
              <a:rPr lang="en-US" baseline="0" dirty="0"/>
              <a:t> Happiness Model</a:t>
            </a:r>
            <a:endParaRPr lang="en-US" dirty="0"/>
          </a:p>
          <a:p>
            <a:pPr>
              <a:defRPr/>
            </a:pPr>
            <a:r>
              <a:rPr lang="en-US" sz="1400" dirty="0"/>
              <a:t>(Lyubomirsky et al., 2005)</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Sustainable Happiness Model (Lyubomirsky et al., 2005)</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EA5-CC48-A7B8-78CE051EF1F3}"/>
              </c:ext>
            </c:extLst>
          </c:dPt>
          <c:dPt>
            <c:idx val="1"/>
            <c:bubble3D val="0"/>
            <c:spPr>
              <a:solidFill>
                <a:schemeClr val="accent3"/>
              </a:solidFill>
              <a:ln w="19050">
                <a:solidFill>
                  <a:schemeClr val="lt1"/>
                </a:solidFill>
              </a:ln>
              <a:effectLst/>
            </c:spPr>
            <c:extLst>
              <c:ext xmlns:c16="http://schemas.microsoft.com/office/drawing/2014/chart" uri="{C3380CC4-5D6E-409C-BE32-E72D297353CC}">
                <c16:uniqueId val="{00000002-9EA5-CC48-A7B8-78CE051EF1F3}"/>
              </c:ext>
            </c:extLst>
          </c:dPt>
          <c:dPt>
            <c:idx val="2"/>
            <c:bubble3D val="0"/>
            <c:spPr>
              <a:solidFill>
                <a:schemeClr val="accent5"/>
              </a:solidFill>
              <a:ln w="19050">
                <a:solidFill>
                  <a:schemeClr val="lt1"/>
                </a:solidFill>
              </a:ln>
              <a:effectLst/>
            </c:spPr>
            <c:extLst>
              <c:ext xmlns:c16="http://schemas.microsoft.com/office/drawing/2014/chart" uri="{C3380CC4-5D6E-409C-BE32-E72D297353CC}">
                <c16:uniqueId val="{00000003-9EA5-CC48-A7B8-78CE051EF1F3}"/>
              </c:ext>
            </c:extLst>
          </c:dPt>
          <c:dLbls>
            <c:dLbl>
              <c:idx val="0"/>
              <c:layout>
                <c:manualLayout>
                  <c:x val="-0.22037921352486953"/>
                  <c:y val="-7.8870732760812773E-2"/>
                </c:manualLayout>
              </c:layout>
              <c:tx>
                <c:rich>
                  <a:bodyPr/>
                  <a:lstStyle/>
                  <a:p>
                    <a:fld id="{4C462E5A-9C59-854F-90E2-1F3022ECE2AF}" type="CATEGORYNAME">
                      <a:rPr lang="en-US" sz="1400"/>
                      <a:pPr/>
                      <a:t>[CATEGORY NAME]</a:t>
                    </a:fld>
                    <a:r>
                      <a:rPr lang="en-US" sz="1400" baseline="0" dirty="0"/>
                      <a:t>
</a:t>
                    </a:r>
                    <a:fld id="{71290E74-E4E6-6441-9303-3572953E2627}" type="PERCENTAGE">
                      <a:rPr lang="en-US" sz="1400" baseline="0"/>
                      <a:pPr/>
                      <a:t>[PERCENTAGE]</a:t>
                    </a:fld>
                    <a:endParaRPr lang="en-US" sz="1400" baseline="0" dirty="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9EA5-CC48-A7B8-78CE051EF1F3}"/>
                </c:ext>
              </c:extLst>
            </c:dLbl>
            <c:dLbl>
              <c:idx val="1"/>
              <c:layout>
                <c:manualLayout>
                  <c:x val="0.16136638530988057"/>
                  <c:y val="-5.8450208821425285E-2"/>
                </c:manualLayout>
              </c:layout>
              <c:tx>
                <c:rich>
                  <a:bodyPr/>
                  <a:lstStyle/>
                  <a:p>
                    <a:fld id="{5CA2392E-B36F-9548-B056-B9A602C1D31D}" type="CATEGORYNAME">
                      <a:rPr lang="en-US" sz="1000"/>
                      <a:pPr/>
                      <a:t>[CATEGORY NAME]</a:t>
                    </a:fld>
                    <a:r>
                      <a:rPr lang="en-US" sz="1000" baseline="0" dirty="0"/>
                      <a:t>
</a:t>
                    </a:r>
                    <a:fld id="{C0AF93EA-BD9E-ED46-8DDA-E93DD6BA938F}" type="PERCENTAGE">
                      <a:rPr lang="en-US" sz="1000" baseline="0"/>
                      <a:pPr/>
                      <a:t>[PERCENTAGE]</a:t>
                    </a:fld>
                    <a:endParaRPr lang="en-US" sz="1000" baseline="0" dirty="0"/>
                  </a:p>
                </c:rich>
              </c:tx>
              <c:dLblPos val="bestFit"/>
              <c:showLegendKey val="0"/>
              <c:showVal val="0"/>
              <c:showCatName val="1"/>
              <c:showSerName val="0"/>
              <c:showPercent val="1"/>
              <c:showBubbleSize val="0"/>
              <c:extLst>
                <c:ext xmlns:c15="http://schemas.microsoft.com/office/drawing/2012/chart" uri="{CE6537A1-D6FC-4f65-9D91-7224C49458BB}">
                  <c15:layout>
                    <c:manualLayout>
                      <c:w val="0.2760530770051669"/>
                      <c:h val="0.10950646622694007"/>
                    </c:manualLayout>
                  </c15:layout>
                  <c15:dlblFieldTable/>
                  <c15:showDataLabelsRange val="0"/>
                </c:ext>
                <c:ext xmlns:c16="http://schemas.microsoft.com/office/drawing/2014/chart" uri="{C3380CC4-5D6E-409C-BE32-E72D297353CC}">
                  <c16:uniqueId val="{00000002-9EA5-CC48-A7B8-78CE051EF1F3}"/>
                </c:ext>
              </c:extLst>
            </c:dLbl>
            <c:dLbl>
              <c:idx val="2"/>
              <c:layout>
                <c:manualLayout>
                  <c:x val="0.14974347911830216"/>
                  <c:y val="0.11926673062438857"/>
                </c:manualLayout>
              </c:layout>
              <c:tx>
                <c:rich>
                  <a:bodyPr rot="0" spcFirstLastPara="1" vertOverflow="ellipsis" vert="horz" wrap="square" lIns="38100" tIns="19050" rIns="38100" bIns="19050" anchor="ctr" anchorCtr="1">
                    <a:noAutofit/>
                  </a:bodyPr>
                  <a:lstStyle/>
                  <a:p>
                    <a:pPr>
                      <a:defRPr sz="1200" b="0" i="0" u="none" strike="noStrike" kern="1200" baseline="0">
                        <a:solidFill>
                          <a:schemeClr val="bg1"/>
                        </a:solidFill>
                        <a:latin typeface="+mn-lt"/>
                        <a:ea typeface="+mn-ea"/>
                        <a:cs typeface="+mn-cs"/>
                      </a:defRPr>
                    </a:pPr>
                    <a:fld id="{87623511-0741-A749-8BE9-F3943A7F1E59}" type="CATEGORYNAME">
                      <a:rPr lang="en-US" sz="1400"/>
                      <a:pPr>
                        <a:defRPr sz="1200">
                          <a:solidFill>
                            <a:schemeClr val="bg1"/>
                          </a:solidFill>
                        </a:defRPr>
                      </a:pPr>
                      <a:t>[CATEGORY NAME]</a:t>
                    </a:fld>
                    <a:r>
                      <a:rPr lang="en-US" sz="1400" baseline="0" dirty="0"/>
                      <a:t>
</a:t>
                    </a:r>
                    <a:fld id="{3A739D85-6A76-5B4F-A4BC-8CBF60370023}" type="PERCENTAGE">
                      <a:rPr lang="en-US" sz="1400" baseline="0"/>
                      <a:pPr>
                        <a:defRPr sz="1200">
                          <a:solidFill>
                            <a:schemeClr val="bg1"/>
                          </a:solidFill>
                        </a:defRPr>
                      </a:pPr>
                      <a:t>[PERCENTAGE]</a:t>
                    </a:fld>
                    <a:endParaRPr lang="en-US" sz="1400" baseline="0" dirty="0"/>
                  </a:p>
                </c:rich>
              </c:tx>
              <c:spPr>
                <a:noFill/>
                <a:ln>
                  <a:noFill/>
                </a:ln>
                <a:effectLst/>
              </c:spPr>
              <c:txPr>
                <a:bodyPr rot="0" spcFirstLastPara="1" vertOverflow="ellipsis" vert="horz" wrap="square" lIns="38100" tIns="19050" rIns="38100" bIns="19050" anchor="ctr" anchorCtr="1">
                  <a:noAutofit/>
                </a:bodyPr>
                <a:lstStyle/>
                <a:p>
                  <a:pPr>
                    <a:defRPr sz="12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30246269644111123"/>
                      <c:h val="0.22807271482120098"/>
                    </c:manualLayout>
                  </c15:layout>
                  <c15:dlblFieldTable/>
                  <c15:showDataLabelsRange val="0"/>
                </c:ext>
                <c:ext xmlns:c16="http://schemas.microsoft.com/office/drawing/2014/chart" uri="{C3380CC4-5D6E-409C-BE32-E72D297353CC}">
                  <c16:uniqueId val="{00000003-9EA5-CC48-A7B8-78CE051EF1F3}"/>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Genetic set-point</c:v>
                </c:pt>
                <c:pt idx="1">
                  <c:v>Circumstances</c:v>
                </c:pt>
                <c:pt idx="2">
                  <c:v>Intentional activities and practices</c:v>
                </c:pt>
              </c:strCache>
            </c:strRef>
          </c:cat>
          <c:val>
            <c:numRef>
              <c:f>Sheet1!$B$2:$B$4</c:f>
              <c:numCache>
                <c:formatCode>0%</c:formatCode>
                <c:ptCount val="3"/>
                <c:pt idx="0">
                  <c:v>0.5</c:v>
                </c:pt>
                <c:pt idx="1">
                  <c:v>0.1</c:v>
                </c:pt>
                <c:pt idx="2">
                  <c:v>0.4</c:v>
                </c:pt>
              </c:numCache>
            </c:numRef>
          </c:val>
          <c:extLst>
            <c:ext xmlns:c16="http://schemas.microsoft.com/office/drawing/2014/chart" uri="{C3380CC4-5D6E-409C-BE32-E72D297353CC}">
              <c16:uniqueId val="{00000000-9EA5-CC48-A7B8-78CE051EF1F3}"/>
            </c:ext>
          </c:extLst>
        </c:ser>
        <c:dLbls>
          <c:dLblPos val="inEnd"/>
          <c:showLegendKey val="0"/>
          <c:showVal val="0"/>
          <c:showCatName val="0"/>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A76DE4-237E-C74D-B43A-659A7013720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F5C76D6-4318-1843-AC80-F91EE65DF7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FC613F-BF28-384D-944C-AA89FB03C2C3}" type="datetimeFigureOut">
              <a:rPr lang="en-US" smtClean="0"/>
              <a:t>7/3/25</a:t>
            </a:fld>
            <a:endParaRPr lang="en-US"/>
          </a:p>
        </p:txBody>
      </p:sp>
      <p:sp>
        <p:nvSpPr>
          <p:cNvPr id="4" name="Footer Placeholder 3">
            <a:extLst>
              <a:ext uri="{FF2B5EF4-FFF2-40B4-BE49-F238E27FC236}">
                <a16:creationId xmlns:a16="http://schemas.microsoft.com/office/drawing/2014/main" id="{3C13C400-0E9C-D34E-9F4D-4CE38A6277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8B6EF7A-A4ED-C34C-B6A5-FC3E4093182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61AD6D-5E18-144D-BC7B-2537B99094B1}" type="slidenum">
              <a:rPr lang="en-US" smtClean="0"/>
              <a:t>‹#›</a:t>
            </a:fld>
            <a:endParaRPr lang="en-US"/>
          </a:p>
        </p:txBody>
      </p:sp>
    </p:spTree>
    <p:extLst>
      <p:ext uri="{BB962C8B-B14F-4D97-AF65-F5344CB8AC3E}">
        <p14:creationId xmlns:p14="http://schemas.microsoft.com/office/powerpoint/2010/main" val="262830581"/>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g>
</file>

<file path=ppt/media/image12.svg>
</file>

<file path=ppt/media/image13.jpg>
</file>

<file path=ppt/media/image14.jpeg>
</file>

<file path=ppt/media/image15.png>
</file>

<file path=ppt/media/image17.png>
</file>

<file path=ppt/media/image2.svg>
</file>

<file path=ppt/media/image20.pn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jpeg>
</file>

<file path=ppt/media/image3.jpg>
</file>

<file path=ppt/media/image30.jpeg>
</file>

<file path=ppt/media/image31.png>
</file>

<file path=ppt/media/image32.png>
</file>

<file path=ppt/media/image33.png>
</file>

<file path=ppt/media/image34.png>
</file>

<file path=ppt/media/image4.png>
</file>

<file path=ppt/media/image5.sv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58AE8C-59B3-1342-9035-9E7FF9F76E09}" type="datetimeFigureOut">
              <a:rPr lang="en-US" smtClean="0"/>
              <a:t>7/3/25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62EF7B-DDB8-B345-905A-1035F5FCAFD4}" type="slidenum">
              <a:rPr lang="en-US" smtClean="0"/>
              <a:t>‹#›</a:t>
            </a:fld>
            <a:endParaRPr lang="en-US"/>
          </a:p>
        </p:txBody>
      </p:sp>
    </p:spTree>
    <p:extLst>
      <p:ext uri="{BB962C8B-B14F-4D97-AF65-F5344CB8AC3E}">
        <p14:creationId xmlns:p14="http://schemas.microsoft.com/office/powerpoint/2010/main" val="40659779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Military_rule_in_Myanmar"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en.wikipedia.org/wiki/Saffron_Revolution#cite_note-August,_2007_Burma-1" TargetMode="External"/><Relationship Id="rId5" Type="http://schemas.openxmlformats.org/officeDocument/2006/relationships/hyperlink" Target="https://en.wikipedia.org/wiki/Compressed_natural_gas" TargetMode="External"/><Relationship Id="rId4" Type="http://schemas.openxmlformats.org/officeDocument/2006/relationships/hyperlink" Target="https://en.wikipedia.org/wiki/Energy_subsidy"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62EF7B-DDB8-B345-905A-1035F5FCAFD4}" type="slidenum">
              <a:rPr lang="en-US" smtClean="0"/>
              <a:t>1</a:t>
            </a:fld>
            <a:endParaRPr lang="en-US"/>
          </a:p>
        </p:txBody>
      </p:sp>
    </p:spTree>
    <p:extLst>
      <p:ext uri="{BB962C8B-B14F-4D97-AF65-F5344CB8AC3E}">
        <p14:creationId xmlns:p14="http://schemas.microsoft.com/office/powerpoint/2010/main" val="4090256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51D153-3B89-80C3-06DA-AEA66A7FC5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CA494F-D1D6-C29E-5F5F-8B443EA18C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977951-C178-C28C-0905-76BE97A64DA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 protests were triggered by the decision of the </a:t>
            </a:r>
            <a:r>
              <a:rPr lang="en-US" sz="1200" b="0" i="0" u="none" strike="noStrike" kern="1200" dirty="0">
                <a:solidFill>
                  <a:schemeClr val="tx1"/>
                </a:solidFill>
                <a:effectLst/>
                <a:latin typeface="+mn-lt"/>
                <a:ea typeface="+mn-ea"/>
                <a:cs typeface="+mn-cs"/>
                <a:hlinkClick r:id="rId3" tooltip="Military rule in Myanmar"/>
              </a:rPr>
              <a:t>national military government</a:t>
            </a:r>
            <a:r>
              <a:rPr lang="en-US" sz="1200" b="0" i="0" u="none" strike="noStrike" kern="1200" dirty="0">
                <a:solidFill>
                  <a:schemeClr val="tx1"/>
                </a:solidFill>
                <a:effectLst/>
                <a:latin typeface="+mn-lt"/>
                <a:ea typeface="+mn-ea"/>
                <a:cs typeface="+mn-cs"/>
              </a:rPr>
              <a:t> to remove </a:t>
            </a:r>
            <a:r>
              <a:rPr lang="en-US" sz="1200" b="0" i="0" u="none" strike="noStrike" kern="1200" dirty="0">
                <a:solidFill>
                  <a:schemeClr val="tx1"/>
                </a:solidFill>
                <a:effectLst/>
                <a:latin typeface="+mn-lt"/>
                <a:ea typeface="+mn-ea"/>
                <a:cs typeface="+mn-cs"/>
                <a:hlinkClick r:id="rId4" tooltip="Energy subsidy"/>
              </a:rPr>
              <a:t>subsidies</a:t>
            </a:r>
            <a:r>
              <a:rPr lang="en-US" sz="1200" b="0" i="0" u="none" strike="noStrike" kern="1200" dirty="0">
                <a:solidFill>
                  <a:schemeClr val="tx1"/>
                </a:solidFill>
                <a:effectLst/>
                <a:latin typeface="+mn-lt"/>
                <a:ea typeface="+mn-ea"/>
                <a:cs typeface="+mn-cs"/>
              </a:rPr>
              <a:t> on the sales prices of fuel. The national government is the only supplier of fuels and the removal of the price subsidy immediately caused diesel and petrol prices to increase by 66–100% and the price of </a:t>
            </a:r>
            <a:r>
              <a:rPr lang="en-US" sz="1200" b="0" i="0" u="none" strike="noStrike" kern="1200" dirty="0">
                <a:solidFill>
                  <a:schemeClr val="tx1"/>
                </a:solidFill>
                <a:effectLst/>
                <a:latin typeface="+mn-lt"/>
                <a:ea typeface="+mn-ea"/>
                <a:cs typeface="+mn-cs"/>
                <a:hlinkClick r:id="rId5" tooltip="Compressed natural gas"/>
              </a:rPr>
              <a:t>compressed natural gas</a:t>
            </a:r>
            <a:r>
              <a:rPr lang="en-US" sz="1200" b="0" i="0" u="none" strike="noStrike" kern="1200" dirty="0">
                <a:solidFill>
                  <a:schemeClr val="tx1"/>
                </a:solidFill>
                <a:effectLst/>
                <a:latin typeface="+mn-lt"/>
                <a:ea typeface="+mn-ea"/>
                <a:cs typeface="+mn-cs"/>
              </a:rPr>
              <a:t> for buses to increase 500% in less than a week.</a:t>
            </a:r>
            <a:r>
              <a:rPr lang="en-US" sz="1200" b="0" i="0" u="none" strike="noStrike" kern="1200" baseline="30000" dirty="0">
                <a:solidFill>
                  <a:schemeClr val="tx1"/>
                </a:solidFill>
                <a:effectLst/>
                <a:latin typeface="+mn-lt"/>
                <a:ea typeface="+mn-ea"/>
                <a:cs typeface="+mn-cs"/>
                <a:hlinkClick r:id="rId6"/>
              </a:rPr>
              <a:t>[</a:t>
            </a:r>
            <a:endParaRPr lang="en-US" sz="1200" b="0" i="0" u="none" strike="noStrike" kern="1200" baseline="300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300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Last for 6 weeks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(e.g. loosening media censorship, freeing political prisoners, and strengthening international relations, sanctioning pro-democratic parties for elections)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Aung San Suu Kyi, 1991 Nobel Peace Prize winner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fontAlgn="base"/>
            <a:r>
              <a:rPr lang="en-US" sz="1200" kern="1200" dirty="0">
                <a:solidFill>
                  <a:schemeClr val="tx1"/>
                </a:solidFill>
                <a:effectLst/>
                <a:latin typeface="+mn-lt"/>
                <a:ea typeface="+mn-ea"/>
                <a:cs typeface="+mn-cs"/>
              </a:rPr>
              <a:t>While her image had suffered internationally due to her response to the crisis that befell Myanmar's mostly Muslim Rohingya minority, she remains hugely popular with the country's Buddhist majority.</a:t>
            </a:r>
          </a:p>
          <a:p>
            <a:pPr fontAlgn="base"/>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D73E91D8-E0FD-303C-484D-4AD704F93F29}"/>
              </a:ext>
            </a:extLst>
          </p:cNvPr>
          <p:cNvSpPr>
            <a:spLocks noGrp="1"/>
          </p:cNvSpPr>
          <p:nvPr>
            <p:ph type="sldNum" sz="quarter" idx="5"/>
          </p:nvPr>
        </p:nvSpPr>
        <p:spPr/>
        <p:txBody>
          <a:bodyPr/>
          <a:lstStyle/>
          <a:p>
            <a:fld id="{C162EF7B-DDB8-B345-905A-1035F5FCAFD4}" type="slidenum">
              <a:rPr lang="en-US" smtClean="0"/>
              <a:t>14</a:t>
            </a:fld>
            <a:endParaRPr lang="en-US"/>
          </a:p>
        </p:txBody>
      </p:sp>
    </p:spTree>
    <p:extLst>
      <p:ext uri="{BB962C8B-B14F-4D97-AF65-F5344CB8AC3E}">
        <p14:creationId xmlns:p14="http://schemas.microsoft.com/office/powerpoint/2010/main" val="7855230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623649-5C2E-7257-46D0-BEED5CEC17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D3028F-4C25-6E07-F83E-B4CD58B31F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1E4385-7F79-65C1-819B-7E78B385867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response, the military junta has resorted to indiscriminate attacks and restricted civilian access to essential resources. By late 2021, at least 1,500 people were killed by the military.</a:t>
            </a:r>
            <a:r>
              <a:rPr lang="en-US" dirty="0">
                <a:effectLst/>
              </a:rPr>
              <a:t> </a:t>
            </a:r>
            <a:endParaRPr lang="en-CA" dirty="0"/>
          </a:p>
        </p:txBody>
      </p:sp>
      <p:sp>
        <p:nvSpPr>
          <p:cNvPr id="4" name="Slide Number Placeholder 3">
            <a:extLst>
              <a:ext uri="{FF2B5EF4-FFF2-40B4-BE49-F238E27FC236}">
                <a16:creationId xmlns:a16="http://schemas.microsoft.com/office/drawing/2014/main" id="{0FF312C6-CB26-8405-FD76-C1E56FBBE3E7}"/>
              </a:ext>
            </a:extLst>
          </p:cNvPr>
          <p:cNvSpPr>
            <a:spLocks noGrp="1"/>
          </p:cNvSpPr>
          <p:nvPr>
            <p:ph type="sldNum" sz="quarter" idx="5"/>
          </p:nvPr>
        </p:nvSpPr>
        <p:spPr/>
        <p:txBody>
          <a:bodyPr/>
          <a:lstStyle/>
          <a:p>
            <a:fld id="{C162EF7B-DDB8-B345-905A-1035F5FCAFD4}" type="slidenum">
              <a:rPr lang="en-US" smtClean="0"/>
              <a:t>15</a:t>
            </a:fld>
            <a:endParaRPr lang="en-US"/>
          </a:p>
        </p:txBody>
      </p:sp>
    </p:spTree>
    <p:extLst>
      <p:ext uri="{BB962C8B-B14F-4D97-AF65-F5344CB8AC3E}">
        <p14:creationId xmlns:p14="http://schemas.microsoft.com/office/powerpoint/2010/main" val="29476783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19930A-C111-D667-59EB-C9DA396264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CB9CEB-1AC6-B423-ED01-0CCF593926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7649A6-2430-3DE0-6636-FEA6B032784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EA0B250E-A1EF-A84D-64AC-3B5F3EB96EC7}"/>
              </a:ext>
            </a:extLst>
          </p:cNvPr>
          <p:cNvSpPr>
            <a:spLocks noGrp="1"/>
          </p:cNvSpPr>
          <p:nvPr>
            <p:ph type="sldNum" sz="quarter" idx="5"/>
          </p:nvPr>
        </p:nvSpPr>
        <p:spPr/>
        <p:txBody>
          <a:bodyPr/>
          <a:lstStyle/>
          <a:p>
            <a:fld id="{C162EF7B-DDB8-B345-905A-1035F5FCAFD4}" type="slidenum">
              <a:rPr lang="en-US" smtClean="0"/>
              <a:t>16</a:t>
            </a:fld>
            <a:endParaRPr lang="en-US"/>
          </a:p>
        </p:txBody>
      </p:sp>
    </p:spTree>
    <p:extLst>
      <p:ext uri="{BB962C8B-B14F-4D97-AF65-F5344CB8AC3E}">
        <p14:creationId xmlns:p14="http://schemas.microsoft.com/office/powerpoint/2010/main" val="10941532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2CEE5-C235-6FAC-5B8B-497AE4592A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591A8E-22BA-C799-8CE8-223996E2A1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04E0EE-E7D9-7812-5C4E-10285742499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lack of long-term studies once again illustrated how Myanmar has slowly faded in the international news and international research communities.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Furthermore, the psychological consequences of war and conflict extend beyond development of mental disorders.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CC7A6746-FA87-C69B-D732-2AA322027FE0}"/>
              </a:ext>
            </a:extLst>
          </p:cNvPr>
          <p:cNvSpPr>
            <a:spLocks noGrp="1"/>
          </p:cNvSpPr>
          <p:nvPr>
            <p:ph type="sldNum" sz="quarter" idx="5"/>
          </p:nvPr>
        </p:nvSpPr>
        <p:spPr/>
        <p:txBody>
          <a:bodyPr/>
          <a:lstStyle/>
          <a:p>
            <a:fld id="{C162EF7B-DDB8-B345-905A-1035F5FCAFD4}" type="slidenum">
              <a:rPr lang="en-US" smtClean="0"/>
              <a:t>17</a:t>
            </a:fld>
            <a:endParaRPr lang="en-US"/>
          </a:p>
        </p:txBody>
      </p:sp>
    </p:spTree>
    <p:extLst>
      <p:ext uri="{BB962C8B-B14F-4D97-AF65-F5344CB8AC3E}">
        <p14:creationId xmlns:p14="http://schemas.microsoft.com/office/powerpoint/2010/main" val="1310545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3E0BEC-D572-FFAD-0CE1-86B553F794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7BC1FC-2FA9-AAFD-30E9-D393B79637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940815-C59C-736C-4D8E-5E32F21BC7D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lack of long-term studies once again illustrated how Myanmar has slowly faded in the international news and international research communities.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Furthermore, the psychological consequences of war and conflict extend beyond development of mental disorders.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9D6793CC-79C5-C4A9-4A13-04DBBB311313}"/>
              </a:ext>
            </a:extLst>
          </p:cNvPr>
          <p:cNvSpPr>
            <a:spLocks noGrp="1"/>
          </p:cNvSpPr>
          <p:nvPr>
            <p:ph type="sldNum" sz="quarter" idx="5"/>
          </p:nvPr>
        </p:nvSpPr>
        <p:spPr/>
        <p:txBody>
          <a:bodyPr/>
          <a:lstStyle/>
          <a:p>
            <a:fld id="{C162EF7B-DDB8-B345-905A-1035F5FCAFD4}" type="slidenum">
              <a:rPr lang="en-US" smtClean="0"/>
              <a:t>18</a:t>
            </a:fld>
            <a:endParaRPr lang="en-US"/>
          </a:p>
        </p:txBody>
      </p:sp>
    </p:spTree>
    <p:extLst>
      <p:ext uri="{BB962C8B-B14F-4D97-AF65-F5344CB8AC3E}">
        <p14:creationId xmlns:p14="http://schemas.microsoft.com/office/powerpoint/2010/main" val="14772182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60877B-35D1-EAAA-3F7D-04AFE990B1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668E11-E8AF-14C2-A37D-0C7ED9B5B5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4FD81F-6834-B8DC-9606-B649D0E28D2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lack of long-term studies once again illustrated how Myanmar has slowly faded in the international news and international research communities.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Furthermore, the psychological consequences of war and conflict extend beyond development of mental disorders.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BC79E195-4277-F217-349D-0054FE835813}"/>
              </a:ext>
            </a:extLst>
          </p:cNvPr>
          <p:cNvSpPr>
            <a:spLocks noGrp="1"/>
          </p:cNvSpPr>
          <p:nvPr>
            <p:ph type="sldNum" sz="quarter" idx="5"/>
          </p:nvPr>
        </p:nvSpPr>
        <p:spPr/>
        <p:txBody>
          <a:bodyPr/>
          <a:lstStyle/>
          <a:p>
            <a:fld id="{C162EF7B-DDB8-B345-905A-1035F5FCAFD4}" type="slidenum">
              <a:rPr lang="en-US" smtClean="0"/>
              <a:t>19</a:t>
            </a:fld>
            <a:endParaRPr lang="en-US"/>
          </a:p>
        </p:txBody>
      </p:sp>
    </p:spTree>
    <p:extLst>
      <p:ext uri="{BB962C8B-B14F-4D97-AF65-F5344CB8AC3E}">
        <p14:creationId xmlns:p14="http://schemas.microsoft.com/office/powerpoint/2010/main" val="15547687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CFB83B-2E75-6C00-525A-8C6962F7FA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B4BF2E-E9B2-B48D-8E1D-8863BEFDA8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B0677F-C414-1512-D71F-233F2E2694ED}"/>
              </a:ext>
            </a:extLst>
          </p:cNvPr>
          <p:cNvSpPr>
            <a:spLocks noGrp="1"/>
          </p:cNvSpPr>
          <p:nvPr>
            <p:ph type="body" idx="1"/>
          </p:nvPr>
        </p:nvSpPr>
        <p:spPr/>
        <p:txBody>
          <a:bodyPr/>
          <a:lstStyle/>
          <a:p>
            <a:pPr lvl="0" fontAlgn="base"/>
            <a:r>
              <a:rPr lang="en-US" sz="1200" kern="1200" dirty="0">
                <a:solidFill>
                  <a:schemeClr val="tx1"/>
                </a:solidFill>
                <a:effectLst/>
                <a:latin typeface="+mn-lt"/>
                <a:ea typeface="+mn-ea"/>
                <a:cs typeface="+mn-cs"/>
              </a:rPr>
              <a:t>Drastic changes in life circumstances (from starting of a war  to conclusion of a war without prudent planning) could result in enduring changes in subjective well-being of the affected populations, even in the presence of the usual protective factors (e.g., better social support, being female, and high income and education levels). </a:t>
            </a:r>
          </a:p>
          <a:p>
            <a:pPr lvl="0" fontAlgn="base"/>
            <a:endParaRPr lang="en-US" sz="12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Context matters a lot. The impetus of every war is different. Developing an understanding of the historical, cultural, and political context of the countries/ settings where the conflicts take place is essential for well-being researchers to conduct the </a:t>
            </a:r>
            <a:r>
              <a:rPr lang="en-US" sz="1200" kern="1200" dirty="0" err="1">
                <a:solidFill>
                  <a:schemeClr val="tx1"/>
                </a:solidFill>
                <a:effectLst/>
                <a:latin typeface="+mn-lt"/>
                <a:ea typeface="+mn-ea"/>
                <a:cs typeface="+mn-cs"/>
              </a:rPr>
              <a:t>study.Example</a:t>
            </a:r>
            <a:r>
              <a:rPr lang="en-US" sz="1200" kern="1200" dirty="0">
                <a:solidFill>
                  <a:schemeClr val="tx1"/>
                </a:solidFill>
                <a:effectLst/>
                <a:latin typeface="+mn-lt"/>
                <a:ea typeface="+mn-ea"/>
                <a:cs typeface="+mn-cs"/>
              </a:rPr>
              <a:t>: Geographical differences in subjective well-being due to e.g., exposure to conflict and allegiance to certain political groups   </a:t>
            </a:r>
          </a:p>
          <a:p>
            <a:pPr lvl="0" fontAlgn="base"/>
            <a:endParaRPr lang="en-US" sz="12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Studying individual conflicts offer us the opportunity to tease apart the common well-being impacts of conflicts, while highlighting the some of the forgotten conflicts happening in the world.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DC8E43B0-A088-1CEF-FE26-FCBEEE421918}"/>
              </a:ext>
            </a:extLst>
          </p:cNvPr>
          <p:cNvSpPr>
            <a:spLocks noGrp="1"/>
          </p:cNvSpPr>
          <p:nvPr>
            <p:ph type="sldNum" sz="quarter" idx="5"/>
          </p:nvPr>
        </p:nvSpPr>
        <p:spPr/>
        <p:txBody>
          <a:bodyPr/>
          <a:lstStyle/>
          <a:p>
            <a:fld id="{C162EF7B-DDB8-B345-905A-1035F5FCAFD4}" type="slidenum">
              <a:rPr lang="en-US" smtClean="0"/>
              <a:t>20</a:t>
            </a:fld>
            <a:endParaRPr lang="en-US"/>
          </a:p>
        </p:txBody>
      </p:sp>
    </p:spTree>
    <p:extLst>
      <p:ext uri="{BB962C8B-B14F-4D97-AF65-F5344CB8AC3E}">
        <p14:creationId xmlns:p14="http://schemas.microsoft.com/office/powerpoint/2010/main" val="31216621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3B2FFC-2C80-87EC-5547-28646905A4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59B522-CA96-7F1B-924A-C703F17B83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CB726B-4A7C-8623-685B-3F4FFD1C0A21}"/>
              </a:ext>
            </a:extLst>
          </p:cNvPr>
          <p:cNvSpPr>
            <a:spLocks noGrp="1"/>
          </p:cNvSpPr>
          <p:nvPr>
            <p:ph type="body" idx="1"/>
          </p:nvPr>
        </p:nvSpPr>
        <p:spPr/>
        <p:txBody>
          <a:bodyPr/>
          <a:lstStyle/>
          <a:p>
            <a:pPr lvl="0" fontAlgn="base"/>
            <a:r>
              <a:rPr lang="en-US" sz="1200" kern="1200" dirty="0">
                <a:solidFill>
                  <a:schemeClr val="tx1"/>
                </a:solidFill>
                <a:effectLst/>
                <a:latin typeface="+mn-lt"/>
                <a:ea typeface="+mn-ea"/>
                <a:cs typeface="+mn-cs"/>
              </a:rPr>
              <a:t>Drastic changes in life circumstances (from starting of a war  to conclusion of a war without prudent planning) could result in enduring changes in subjective well-being of the affected populations, even in the presence of the usual protective factors (e.g., better social support, being female, and high income and education levels). </a:t>
            </a:r>
          </a:p>
          <a:p>
            <a:pPr lvl="0" fontAlgn="base"/>
            <a:endParaRPr lang="en-US" sz="12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Context matters a lot. The impetus of every war is different. Developing an understanding of the historical, cultural, and political context of the countries/ settings where the conflicts take place is essential for well-being researchers to conduct the </a:t>
            </a:r>
            <a:r>
              <a:rPr lang="en-US" sz="1200" kern="1200" dirty="0" err="1">
                <a:solidFill>
                  <a:schemeClr val="tx1"/>
                </a:solidFill>
                <a:effectLst/>
                <a:latin typeface="+mn-lt"/>
                <a:ea typeface="+mn-ea"/>
                <a:cs typeface="+mn-cs"/>
              </a:rPr>
              <a:t>study.Example</a:t>
            </a:r>
            <a:r>
              <a:rPr lang="en-US" sz="1200" kern="1200" dirty="0">
                <a:solidFill>
                  <a:schemeClr val="tx1"/>
                </a:solidFill>
                <a:effectLst/>
                <a:latin typeface="+mn-lt"/>
                <a:ea typeface="+mn-ea"/>
                <a:cs typeface="+mn-cs"/>
              </a:rPr>
              <a:t>: Geographical differences in subjective well-being due to e.g., exposure to conflict and allegiance to certain political groups   </a:t>
            </a:r>
          </a:p>
          <a:p>
            <a:pPr lvl="0" fontAlgn="base"/>
            <a:endParaRPr lang="en-US" sz="12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Studying individual conflicts offer us the opportunity to tease apart the common well-being impacts of conflicts, while highlighting the some of the forgotten conflicts happening in the world.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28C4A908-A172-7FA7-D85B-82E3D77182CA}"/>
              </a:ext>
            </a:extLst>
          </p:cNvPr>
          <p:cNvSpPr>
            <a:spLocks noGrp="1"/>
          </p:cNvSpPr>
          <p:nvPr>
            <p:ph type="sldNum" sz="quarter" idx="5"/>
          </p:nvPr>
        </p:nvSpPr>
        <p:spPr/>
        <p:txBody>
          <a:bodyPr/>
          <a:lstStyle/>
          <a:p>
            <a:fld id="{C162EF7B-DDB8-B345-905A-1035F5FCAFD4}" type="slidenum">
              <a:rPr lang="en-US" smtClean="0"/>
              <a:t>21</a:t>
            </a:fld>
            <a:endParaRPr lang="en-US"/>
          </a:p>
        </p:txBody>
      </p:sp>
    </p:spTree>
    <p:extLst>
      <p:ext uri="{BB962C8B-B14F-4D97-AF65-F5344CB8AC3E}">
        <p14:creationId xmlns:p14="http://schemas.microsoft.com/office/powerpoint/2010/main" val="3374692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mn-lt"/>
                <a:ea typeface="+mn-ea"/>
                <a:cs typeface="+mn-cs"/>
              </a:rPr>
              <a:t>Based on this popular theoretical model, it would lead to a counter-intuitive hypothesis that large-scale war and conflict may have a minimal impact on people’s well-being.</a:t>
            </a:r>
            <a:r>
              <a:rPr lang="en-US" sz="1600" dirty="0">
                <a:effectLst/>
              </a:rPr>
              <a:t> </a:t>
            </a:r>
            <a:endParaRPr lang="en-CA" sz="1600" dirty="0"/>
          </a:p>
        </p:txBody>
      </p:sp>
      <p:sp>
        <p:nvSpPr>
          <p:cNvPr id="4" name="Slide Number Placeholder 3"/>
          <p:cNvSpPr>
            <a:spLocks noGrp="1"/>
          </p:cNvSpPr>
          <p:nvPr>
            <p:ph type="sldNum" sz="quarter" idx="5"/>
          </p:nvPr>
        </p:nvSpPr>
        <p:spPr/>
        <p:txBody>
          <a:bodyPr/>
          <a:lstStyle/>
          <a:p>
            <a:fld id="{C162EF7B-DDB8-B345-905A-1035F5FCAFD4}" type="slidenum">
              <a:rPr lang="en-US" smtClean="0"/>
              <a:t>4</a:t>
            </a:fld>
            <a:endParaRPr lang="en-US"/>
          </a:p>
        </p:txBody>
      </p:sp>
    </p:spTree>
    <p:extLst>
      <p:ext uri="{BB962C8B-B14F-4D97-AF65-F5344CB8AC3E}">
        <p14:creationId xmlns:p14="http://schemas.microsoft.com/office/powerpoint/2010/main" val="1637215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D43D0-A4B0-7426-4098-6EDC5726E6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8B3527-9DF6-2685-10E9-2640493412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9DB393-3C9B-62F4-EBB7-5FAB3C2CCDC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D9F7E5CC-DDD5-39BE-A570-643E7CB4A2A7}"/>
              </a:ext>
            </a:extLst>
          </p:cNvPr>
          <p:cNvSpPr>
            <a:spLocks noGrp="1"/>
          </p:cNvSpPr>
          <p:nvPr>
            <p:ph type="sldNum" sz="quarter" idx="5"/>
          </p:nvPr>
        </p:nvSpPr>
        <p:spPr/>
        <p:txBody>
          <a:bodyPr/>
          <a:lstStyle/>
          <a:p>
            <a:fld id="{C162EF7B-DDB8-B345-905A-1035F5FCAFD4}" type="slidenum">
              <a:rPr lang="en-US" smtClean="0"/>
              <a:t>6</a:t>
            </a:fld>
            <a:endParaRPr lang="en-US"/>
          </a:p>
        </p:txBody>
      </p:sp>
    </p:spTree>
    <p:extLst>
      <p:ext uri="{BB962C8B-B14F-4D97-AF65-F5344CB8AC3E}">
        <p14:creationId xmlns:p14="http://schemas.microsoft.com/office/powerpoint/2010/main" val="988447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FD3163-9E60-B027-518E-DCCEF1A6B5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A4D9AA-54DD-B085-9E87-F26B2A063C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ADC682-6215-F3AC-C08D-CC36D89858E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Approximately 70,000 Ukrainian combatants and 13,000 Ukrainian civilians are reported to have died since the invasion</a:t>
            </a:r>
            <a:r>
              <a:rPr lang="en-US" dirty="0">
                <a:effectLst/>
              </a:rPr>
              <a:t> </a:t>
            </a:r>
            <a:endParaRPr lang="en-CA" dirty="0"/>
          </a:p>
        </p:txBody>
      </p:sp>
      <p:sp>
        <p:nvSpPr>
          <p:cNvPr id="4" name="Slide Number Placeholder 3">
            <a:extLst>
              <a:ext uri="{FF2B5EF4-FFF2-40B4-BE49-F238E27FC236}">
                <a16:creationId xmlns:a16="http://schemas.microsoft.com/office/drawing/2014/main" id="{FA67FB22-6705-3ACB-FDFA-1ED89CE6441C}"/>
              </a:ext>
            </a:extLst>
          </p:cNvPr>
          <p:cNvSpPr>
            <a:spLocks noGrp="1"/>
          </p:cNvSpPr>
          <p:nvPr>
            <p:ph type="sldNum" sz="quarter" idx="5"/>
          </p:nvPr>
        </p:nvSpPr>
        <p:spPr/>
        <p:txBody>
          <a:bodyPr/>
          <a:lstStyle/>
          <a:p>
            <a:fld id="{C162EF7B-DDB8-B345-905A-1035F5FCAFD4}" type="slidenum">
              <a:rPr lang="en-US" smtClean="0"/>
              <a:t>7</a:t>
            </a:fld>
            <a:endParaRPr lang="en-US"/>
          </a:p>
        </p:txBody>
      </p:sp>
    </p:spTree>
    <p:extLst>
      <p:ext uri="{BB962C8B-B14F-4D97-AF65-F5344CB8AC3E}">
        <p14:creationId xmlns:p14="http://schemas.microsoft.com/office/powerpoint/2010/main" val="20915809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61158-7930-0ED4-F633-37EEEFC313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928B61-D0A5-87D2-3410-136BE26410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A98150-F890-FEFE-27CB-ABB1051C906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mn-lt"/>
                <a:ea typeface="+mn-ea"/>
                <a:cs typeface="+mn-cs"/>
              </a:rPr>
              <a:t>In addition to investigating population well-being trajectories in prolonged war and conflict, we wondered if the end of a war would necessarily translate to improved subjective well-being for an embattled population. For this, we turned to the War in Afghanistan which commenced following the 9/11 terrorist attack in New York, 2001 and the US’s military actions to combat terrorism. </a:t>
            </a:r>
            <a:endParaRPr lang="en-CA" sz="1600" dirty="0"/>
          </a:p>
        </p:txBody>
      </p:sp>
      <p:sp>
        <p:nvSpPr>
          <p:cNvPr id="4" name="Slide Number Placeholder 3">
            <a:extLst>
              <a:ext uri="{FF2B5EF4-FFF2-40B4-BE49-F238E27FC236}">
                <a16:creationId xmlns:a16="http://schemas.microsoft.com/office/drawing/2014/main" id="{E3B35C70-A13F-25BA-8D4F-E795729E1B70}"/>
              </a:ext>
            </a:extLst>
          </p:cNvPr>
          <p:cNvSpPr>
            <a:spLocks noGrp="1"/>
          </p:cNvSpPr>
          <p:nvPr>
            <p:ph type="sldNum" sz="quarter" idx="5"/>
          </p:nvPr>
        </p:nvSpPr>
        <p:spPr/>
        <p:txBody>
          <a:bodyPr/>
          <a:lstStyle/>
          <a:p>
            <a:fld id="{C162EF7B-DDB8-B345-905A-1035F5FCAFD4}" type="slidenum">
              <a:rPr lang="en-US" smtClean="0"/>
              <a:t>8</a:t>
            </a:fld>
            <a:endParaRPr lang="en-US"/>
          </a:p>
        </p:txBody>
      </p:sp>
    </p:spTree>
    <p:extLst>
      <p:ext uri="{BB962C8B-B14F-4D97-AF65-F5344CB8AC3E}">
        <p14:creationId xmlns:p14="http://schemas.microsoft.com/office/powerpoint/2010/main" val="32628213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26E3A0-04E8-58DD-955E-235282DA3E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25866D-124B-AD6A-432C-3FCAF97969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4C2592-D5F3-B48D-1BE1-4E0B59C330D0}"/>
              </a:ext>
            </a:extLst>
          </p:cNvPr>
          <p:cNvSpPr>
            <a:spLocks noGrp="1"/>
          </p:cNvSpPr>
          <p:nvPr>
            <p:ph type="body" idx="1"/>
          </p:nvPr>
        </p:nvSpPr>
        <p:spPr/>
        <p:txBody>
          <a:bodyPr/>
          <a:lstStyle/>
          <a:p>
            <a:pPr lvl="0" fontAlgn="base"/>
            <a:r>
              <a:rPr lang="en-US" sz="1200" kern="1200" dirty="0">
                <a:solidFill>
                  <a:schemeClr val="tx1"/>
                </a:solidFill>
                <a:effectLst/>
                <a:latin typeface="+mn-lt"/>
                <a:ea typeface="+mn-ea"/>
                <a:cs typeface="+mn-cs"/>
              </a:rPr>
              <a:t>Drastic changes in life circumstances (from starting of a war  to conclusion of a war without prudent planning) could result in enduring changes in subjective well-being of the affected populations, even in the presence of the usual protective factors (e.g., better social support, being female, and high income and education levels). </a:t>
            </a:r>
          </a:p>
          <a:p>
            <a:pPr lvl="0" fontAlgn="base"/>
            <a:endParaRPr lang="en-US" sz="12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Context matters a lot. The impetus of every war is different. Developing an understanding of the historical, cultural, and political context of the countries/ settings where the conflicts take place is essential for well-being researchers to conduct the study. Example: Geographical differences in subjective well-being due to e.g., exposure to conflict and allegiance to certain political groups   </a:t>
            </a:r>
          </a:p>
          <a:p>
            <a:pPr lvl="0" fontAlgn="base"/>
            <a:endParaRPr lang="en-US" sz="12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Studying individual conflicts offer us the opportunity to tease apart the common well-being impacts of conflicts, while highlighting the some of the forgotten conflicts happening in the world.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4B836943-A464-25A9-7456-A7B7D589DF30}"/>
              </a:ext>
            </a:extLst>
          </p:cNvPr>
          <p:cNvSpPr>
            <a:spLocks noGrp="1"/>
          </p:cNvSpPr>
          <p:nvPr>
            <p:ph type="sldNum" sz="quarter" idx="5"/>
          </p:nvPr>
        </p:nvSpPr>
        <p:spPr/>
        <p:txBody>
          <a:bodyPr/>
          <a:lstStyle/>
          <a:p>
            <a:fld id="{C162EF7B-DDB8-B345-905A-1035F5FCAFD4}" type="slidenum">
              <a:rPr lang="en-US" smtClean="0"/>
              <a:t>9</a:t>
            </a:fld>
            <a:endParaRPr lang="en-US"/>
          </a:p>
        </p:txBody>
      </p:sp>
    </p:spTree>
    <p:extLst>
      <p:ext uri="{BB962C8B-B14F-4D97-AF65-F5344CB8AC3E}">
        <p14:creationId xmlns:p14="http://schemas.microsoft.com/office/powerpoint/2010/main" val="1352617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36ADC-D8DF-4ACB-2AB1-66750F278A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51235A-D495-513A-8BFA-228E243D15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F5BE7B0-5B12-D71B-0065-BC838BF9E53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62604CDE-AA18-DFAE-0857-C6917BA65111}"/>
              </a:ext>
            </a:extLst>
          </p:cNvPr>
          <p:cNvSpPr>
            <a:spLocks noGrp="1"/>
          </p:cNvSpPr>
          <p:nvPr>
            <p:ph type="sldNum" sz="quarter" idx="5"/>
          </p:nvPr>
        </p:nvSpPr>
        <p:spPr/>
        <p:txBody>
          <a:bodyPr/>
          <a:lstStyle/>
          <a:p>
            <a:fld id="{C162EF7B-DDB8-B345-905A-1035F5FCAFD4}" type="slidenum">
              <a:rPr lang="en-US" smtClean="0"/>
              <a:t>10</a:t>
            </a:fld>
            <a:endParaRPr lang="en-US"/>
          </a:p>
        </p:txBody>
      </p:sp>
    </p:spTree>
    <p:extLst>
      <p:ext uri="{BB962C8B-B14F-4D97-AF65-F5344CB8AC3E}">
        <p14:creationId xmlns:p14="http://schemas.microsoft.com/office/powerpoint/2010/main" val="2889636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309CC8-FA1D-AB6B-0EC2-139F11621A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58639E-DEC2-334A-B3E7-108601E38F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7EF2F5-BBBA-6B9F-29CD-F7A0D023C81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3311105-3B09-3743-16C8-9A3DA226486B}"/>
              </a:ext>
            </a:extLst>
          </p:cNvPr>
          <p:cNvSpPr>
            <a:spLocks noGrp="1"/>
          </p:cNvSpPr>
          <p:nvPr>
            <p:ph type="sldNum" sz="quarter" idx="5"/>
          </p:nvPr>
        </p:nvSpPr>
        <p:spPr/>
        <p:txBody>
          <a:bodyPr/>
          <a:lstStyle/>
          <a:p>
            <a:fld id="{C162EF7B-DDB8-B345-905A-1035F5FCAFD4}" type="slidenum">
              <a:rPr lang="en-US" smtClean="0"/>
              <a:t>11</a:t>
            </a:fld>
            <a:endParaRPr lang="en-US"/>
          </a:p>
        </p:txBody>
      </p:sp>
    </p:spTree>
    <p:extLst>
      <p:ext uri="{BB962C8B-B14F-4D97-AF65-F5344CB8AC3E}">
        <p14:creationId xmlns:p14="http://schemas.microsoft.com/office/powerpoint/2010/main" val="4206310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30E470-064C-E4CF-0484-D494BA7C95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4140B0-462C-E22D-BEDC-2B206BEF30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756BC4-A088-FF2B-004E-E86D52B06CA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a:extLst>
              <a:ext uri="{FF2B5EF4-FFF2-40B4-BE49-F238E27FC236}">
                <a16:creationId xmlns:a16="http://schemas.microsoft.com/office/drawing/2014/main" id="{581FBA5F-FB11-D316-10F8-9B12F8E19F94}"/>
              </a:ext>
            </a:extLst>
          </p:cNvPr>
          <p:cNvSpPr>
            <a:spLocks noGrp="1"/>
          </p:cNvSpPr>
          <p:nvPr>
            <p:ph type="sldNum" sz="quarter" idx="5"/>
          </p:nvPr>
        </p:nvSpPr>
        <p:spPr/>
        <p:txBody>
          <a:bodyPr/>
          <a:lstStyle/>
          <a:p>
            <a:fld id="{C162EF7B-DDB8-B345-905A-1035F5FCAFD4}" type="slidenum">
              <a:rPr lang="en-US" smtClean="0"/>
              <a:t>13</a:t>
            </a:fld>
            <a:endParaRPr lang="en-US"/>
          </a:p>
        </p:txBody>
      </p:sp>
    </p:spTree>
    <p:extLst>
      <p:ext uri="{BB962C8B-B14F-4D97-AF65-F5344CB8AC3E}">
        <p14:creationId xmlns:p14="http://schemas.microsoft.com/office/powerpoint/2010/main" val="32865388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9.emf"/><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emf"/><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9.emf"/><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9.emf"/><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0.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jp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2.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jp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2.sv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6.emf"/><Relationship Id="rId1" Type="http://schemas.openxmlformats.org/officeDocument/2006/relationships/slideMaster" Target="../slideMasters/slideMaster1.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emf"/><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5DB20F16-346A-B747-B5FE-1BAFEC308988}"/>
              </a:ext>
            </a:extLst>
          </p:cNvPr>
          <p:cNvSpPr/>
          <p:nvPr userDrawn="1"/>
        </p:nvSpPr>
        <p:spPr>
          <a:xfrm flipV="1">
            <a:off x="-1" y="0"/>
            <a:ext cx="12191999" cy="6858000"/>
          </a:xfrm>
          <a:prstGeom prst="rect">
            <a:avLst/>
          </a:prstGeom>
          <a:gradFill>
            <a:gsLst>
              <a:gs pos="100000">
                <a:schemeClr val="bg1">
                  <a:alpha val="0"/>
                </a:schemeClr>
              </a:gs>
              <a:gs pos="78000">
                <a:schemeClr val="bg1">
                  <a:alpha val="1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59477E08-89F9-E440-B732-3AEBA43BD82E}"/>
              </a:ext>
            </a:extLst>
          </p:cNvPr>
          <p:cNvSpPr>
            <a:spLocks noGrp="1"/>
          </p:cNvSpPr>
          <p:nvPr>
            <p:ph type="ctrTitle" hasCustomPrompt="1"/>
          </p:nvPr>
        </p:nvSpPr>
        <p:spPr>
          <a:xfrm>
            <a:off x="377825" y="441324"/>
            <a:ext cx="10000457" cy="1566863"/>
          </a:xfrm>
        </p:spPr>
        <p:txBody>
          <a:bodyPr anchor="t" anchorCtr="0">
            <a:normAutofit/>
          </a:bodyPr>
          <a:lstStyle>
            <a:lvl1pPr algn="l">
              <a:defRPr sz="3200">
                <a:solidFill>
                  <a:schemeClr val="tx1"/>
                </a:solidFill>
              </a:defRPr>
            </a:lvl1pPr>
          </a:lstStyle>
          <a:p>
            <a:r>
              <a:rPr lang="en-CA" dirty="0"/>
              <a:t>Presentation </a:t>
            </a:r>
            <a:br>
              <a:rPr lang="en-CA" dirty="0"/>
            </a:br>
            <a:r>
              <a:rPr lang="en-CA" dirty="0"/>
              <a:t>Title</a:t>
            </a:r>
          </a:p>
        </p:txBody>
      </p:sp>
      <p:sp>
        <p:nvSpPr>
          <p:cNvPr id="3" name="Subtitle 2">
            <a:extLst>
              <a:ext uri="{FF2B5EF4-FFF2-40B4-BE49-F238E27FC236}">
                <a16:creationId xmlns:a16="http://schemas.microsoft.com/office/drawing/2014/main" id="{8E88B004-1DA3-934C-8CB5-1FF691477431}"/>
              </a:ext>
            </a:extLst>
          </p:cNvPr>
          <p:cNvSpPr>
            <a:spLocks noGrp="1"/>
          </p:cNvSpPr>
          <p:nvPr>
            <p:ph type="subTitle" idx="1" hasCustomPrompt="1"/>
          </p:nvPr>
        </p:nvSpPr>
        <p:spPr>
          <a:xfrm>
            <a:off x="381000" y="2170153"/>
            <a:ext cx="3571875" cy="1906919"/>
          </a:xfrm>
          <a:prstGeom prst="callout1">
            <a:avLst>
              <a:gd name="adj1" fmla="val -210"/>
              <a:gd name="adj2" fmla="val 26006"/>
              <a:gd name="adj3" fmla="val -160"/>
              <a:gd name="adj4" fmla="val 2170"/>
            </a:avLst>
          </a:prstGeom>
          <a:ln w="38100">
            <a:solidFill>
              <a:schemeClr val="tx1"/>
            </a:solidFill>
          </a:ln>
        </p:spPr>
        <p:txBody>
          <a:bodyPr tIns="183600" rIns="90000">
            <a:noAutofit/>
          </a:bodyPr>
          <a:lstStyle>
            <a:lvl1pPr marL="0" indent="0" algn="l">
              <a:buNone/>
              <a:defRPr sz="1400">
                <a:solidFill>
                  <a:schemeClr val="tx1"/>
                </a:solidFill>
              </a:defRPr>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 </a:t>
            </a:r>
          </a:p>
        </p:txBody>
      </p:sp>
      <p:sp>
        <p:nvSpPr>
          <p:cNvPr id="4" name="Date Placeholder 3">
            <a:extLst>
              <a:ext uri="{FF2B5EF4-FFF2-40B4-BE49-F238E27FC236}">
                <a16:creationId xmlns:a16="http://schemas.microsoft.com/office/drawing/2014/main" id="{11F3C465-4A72-3842-A3F3-7E6EED668ADC}"/>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A5BE4076-D9F6-A04D-95EE-423EF5FC1F59}" type="datetime1">
              <a:rPr lang="en-CA" smtClean="0"/>
              <a:t>2025-07-03</a:t>
            </a:fld>
            <a:endParaRPr lang="en-CA"/>
          </a:p>
        </p:txBody>
      </p:sp>
      <p:sp>
        <p:nvSpPr>
          <p:cNvPr id="5" name="Footer Placeholder 4">
            <a:extLst>
              <a:ext uri="{FF2B5EF4-FFF2-40B4-BE49-F238E27FC236}">
                <a16:creationId xmlns:a16="http://schemas.microsoft.com/office/drawing/2014/main" id="{31F36BAC-CA62-6E4E-A36D-A9F19A02520C}"/>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6" name="Slide Number Placeholder 5">
            <a:extLst>
              <a:ext uri="{FF2B5EF4-FFF2-40B4-BE49-F238E27FC236}">
                <a16:creationId xmlns:a16="http://schemas.microsoft.com/office/drawing/2014/main" id="{87EAD7D6-A9D9-0A4E-973D-C119C5A93924}"/>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pic>
        <p:nvPicPr>
          <p:cNvPr id="14" name="Graphic 13">
            <a:extLst>
              <a:ext uri="{FF2B5EF4-FFF2-40B4-BE49-F238E27FC236}">
                <a16:creationId xmlns:a16="http://schemas.microsoft.com/office/drawing/2014/main" id="{F51F9528-C67D-1545-B2FE-E500FCD60A4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50849" y="5924550"/>
            <a:ext cx="1594639" cy="583405"/>
          </a:xfrm>
          <a:prstGeom prst="rect">
            <a:avLst/>
          </a:prstGeom>
        </p:spPr>
      </p:pic>
      <p:pic>
        <p:nvPicPr>
          <p:cNvPr id="16" name="Graphic 15">
            <a:extLst>
              <a:ext uri="{FF2B5EF4-FFF2-40B4-BE49-F238E27FC236}">
                <a16:creationId xmlns:a16="http://schemas.microsoft.com/office/drawing/2014/main" id="{3EB032BF-227D-2346-85CF-A17F8AC1ED4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780265" y="5944561"/>
            <a:ext cx="980558" cy="520650"/>
          </a:xfrm>
          <a:prstGeom prst="rect">
            <a:avLst/>
          </a:prstGeom>
        </p:spPr>
      </p:pic>
    </p:spTree>
    <p:extLst>
      <p:ext uri="{BB962C8B-B14F-4D97-AF65-F5344CB8AC3E}">
        <p14:creationId xmlns:p14="http://schemas.microsoft.com/office/powerpoint/2010/main" val="258086322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 Caret Soli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D155A324-1402-8A4E-85AA-CEBBB404C77C}"/>
              </a:ext>
            </a:extLst>
          </p:cNvPr>
          <p:cNvSpPr>
            <a:spLocks noGrp="1"/>
          </p:cNvSpPr>
          <p:nvPr>
            <p:ph type="ctrTitle" hasCustomPrompt="1"/>
          </p:nvPr>
        </p:nvSpPr>
        <p:spPr>
          <a:xfrm>
            <a:off x="380999" y="441325"/>
            <a:ext cx="7858125" cy="1566863"/>
          </a:xfrm>
        </p:spPr>
        <p:txBody>
          <a:bodyPr anchor="t">
            <a:normAutofit/>
          </a:bodyPr>
          <a:lstStyle>
            <a:lvl1pPr algn="l">
              <a:defRPr sz="3200"/>
            </a:lvl1pPr>
          </a:lstStyle>
          <a:p>
            <a:r>
              <a:rPr lang="en-CA" dirty="0"/>
              <a:t>Presentation </a:t>
            </a:r>
            <a:br>
              <a:rPr lang="en-CA" dirty="0"/>
            </a:br>
            <a:r>
              <a:rPr lang="en-CA" dirty="0"/>
              <a:t>Title</a:t>
            </a:r>
          </a:p>
        </p:txBody>
      </p:sp>
      <p:sp>
        <p:nvSpPr>
          <p:cNvPr id="9" name="Subtitle 2">
            <a:extLst>
              <a:ext uri="{FF2B5EF4-FFF2-40B4-BE49-F238E27FC236}">
                <a16:creationId xmlns:a16="http://schemas.microsoft.com/office/drawing/2014/main" id="{08D77FEA-0643-9E4C-9D6C-A3FA4F9DF420}"/>
              </a:ext>
            </a:extLst>
          </p:cNvPr>
          <p:cNvSpPr>
            <a:spLocks noGrp="1"/>
          </p:cNvSpPr>
          <p:nvPr>
            <p:ph type="subTitle" idx="1" hasCustomPrompt="1"/>
          </p:nvPr>
        </p:nvSpPr>
        <p:spPr>
          <a:xfrm>
            <a:off x="381000" y="2170153"/>
            <a:ext cx="3571875" cy="1609966"/>
          </a:xfrm>
          <a:prstGeom prst="callout1">
            <a:avLst>
              <a:gd name="adj1" fmla="val 15"/>
              <a:gd name="adj2" fmla="val 25889"/>
              <a:gd name="adj3" fmla="val 91"/>
              <a:gd name="adj4" fmla="val 2200"/>
            </a:avLst>
          </a:prstGeom>
          <a:ln w="38100">
            <a:solidFill>
              <a:schemeClr val="accent5"/>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a:t>
            </a:r>
          </a:p>
        </p:txBody>
      </p:sp>
      <p:pic>
        <p:nvPicPr>
          <p:cNvPr id="11" name="Picture 10">
            <a:extLst>
              <a:ext uri="{FF2B5EF4-FFF2-40B4-BE49-F238E27FC236}">
                <a16:creationId xmlns:a16="http://schemas.microsoft.com/office/drawing/2014/main" id="{6BE2BBD1-2F9D-464F-B471-14BCC68C8AB0}"/>
              </a:ext>
            </a:extLst>
          </p:cNvPr>
          <p:cNvPicPr>
            <a:picLocks noChangeAspect="1"/>
          </p:cNvPicPr>
          <p:nvPr userDrawn="1"/>
        </p:nvPicPr>
        <p:blipFill rotWithShape="1">
          <a:blip r:embed="rId2">
            <a:alphaModFix amt="39000"/>
          </a:blip>
          <a:srcRect l="-3644" t="-25966" r="27535" b="151"/>
          <a:stretch/>
        </p:blipFill>
        <p:spPr>
          <a:xfrm>
            <a:off x="3894820" y="0"/>
            <a:ext cx="8297180" cy="6858000"/>
          </a:xfrm>
          <a:prstGeom prst="rect">
            <a:avLst/>
          </a:prstGeom>
        </p:spPr>
      </p:pic>
      <p:pic>
        <p:nvPicPr>
          <p:cNvPr id="8" name="Graphic 7">
            <a:extLst>
              <a:ext uri="{FF2B5EF4-FFF2-40B4-BE49-F238E27FC236}">
                <a16:creationId xmlns:a16="http://schemas.microsoft.com/office/drawing/2014/main" id="{0F77BAB2-64E8-FE49-8BD8-77A56DDDE36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780265" y="5944561"/>
            <a:ext cx="980558" cy="520650"/>
          </a:xfrm>
          <a:prstGeom prst="rect">
            <a:avLst/>
          </a:prstGeom>
        </p:spPr>
      </p:pic>
      <p:sp>
        <p:nvSpPr>
          <p:cNvPr id="7" name="Date Placeholder 3">
            <a:extLst>
              <a:ext uri="{FF2B5EF4-FFF2-40B4-BE49-F238E27FC236}">
                <a16:creationId xmlns:a16="http://schemas.microsoft.com/office/drawing/2014/main" id="{A04F6139-12B2-6E41-936E-3636E8A7552C}"/>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EDCE013-AE49-7F47-8FF5-C5C600EB3539}" type="datetime1">
              <a:rPr lang="en-CA" smtClean="0"/>
              <a:t>2025-07-03</a:t>
            </a:fld>
            <a:endParaRPr lang="en-CA"/>
          </a:p>
        </p:txBody>
      </p:sp>
      <p:sp>
        <p:nvSpPr>
          <p:cNvPr id="10" name="Footer Placeholder 4">
            <a:extLst>
              <a:ext uri="{FF2B5EF4-FFF2-40B4-BE49-F238E27FC236}">
                <a16:creationId xmlns:a16="http://schemas.microsoft.com/office/drawing/2014/main" id="{68578076-3F0D-DA47-AC20-73342D3B76EA}"/>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2" name="Slide Number Placeholder 5">
            <a:extLst>
              <a:ext uri="{FF2B5EF4-FFF2-40B4-BE49-F238E27FC236}">
                <a16:creationId xmlns:a16="http://schemas.microsoft.com/office/drawing/2014/main" id="{3179519D-DB2C-4940-ACD7-FE931A52DE8F}"/>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1441086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96FD7-967E-424A-9BD5-E0E9DF564813}"/>
              </a:ext>
            </a:extLst>
          </p:cNvPr>
          <p:cNvSpPr>
            <a:spLocks noGrp="1"/>
          </p:cNvSpPr>
          <p:nvPr>
            <p:ph type="title" hasCustomPrompt="1"/>
          </p:nvPr>
        </p:nvSpPr>
        <p:spPr>
          <a:xfrm>
            <a:off x="2530475" y="1616977"/>
            <a:ext cx="7131050" cy="1676120"/>
          </a:xfrm>
        </p:spPr>
        <p:txBody>
          <a:bodyPr anchor="b">
            <a:normAutofit/>
          </a:bodyPr>
          <a:lstStyle>
            <a:lvl1pPr algn="ctr">
              <a:defRPr sz="3200"/>
            </a:lvl1pPr>
          </a:lstStyle>
          <a:p>
            <a:r>
              <a:rPr lang="en-CA" dirty="0"/>
              <a:t>Section Heading</a:t>
            </a:r>
          </a:p>
        </p:txBody>
      </p:sp>
      <p:sp>
        <p:nvSpPr>
          <p:cNvPr id="3" name="Text Placeholder 2">
            <a:extLst>
              <a:ext uri="{FF2B5EF4-FFF2-40B4-BE49-F238E27FC236}">
                <a16:creationId xmlns:a16="http://schemas.microsoft.com/office/drawing/2014/main" id="{0AAA6A2D-5FF2-0248-AC7C-1F35A14C05A1}"/>
              </a:ext>
            </a:extLst>
          </p:cNvPr>
          <p:cNvSpPr>
            <a:spLocks noGrp="1"/>
          </p:cNvSpPr>
          <p:nvPr>
            <p:ph type="body" idx="1" hasCustomPrompt="1"/>
          </p:nvPr>
        </p:nvSpPr>
        <p:spPr>
          <a:xfrm>
            <a:off x="3244850" y="3960665"/>
            <a:ext cx="5702300" cy="1500187"/>
          </a:xfrm>
        </p:spPr>
        <p:txBody>
          <a:bodyPr>
            <a:noAutofit/>
          </a:bodyPr>
          <a:lstStyle>
            <a:lvl1pPr marL="0" indent="0" algn="ctr">
              <a:buNone/>
              <a:defRPr sz="1400">
                <a:solidFill>
                  <a:schemeClr val="tx1"/>
                </a:solidFill>
              </a:defRPr>
            </a:lvl1pPr>
            <a:lvl2pPr marL="457200" indent="0" algn="ctr">
              <a:buNone/>
              <a:defRPr sz="1400">
                <a:solidFill>
                  <a:schemeClr val="tx1"/>
                </a:solidFill>
              </a:defRPr>
            </a:lvl2pPr>
            <a:lvl3pPr marL="914400" indent="0" algn="ctr">
              <a:buNone/>
              <a:defRPr sz="1400">
                <a:solidFill>
                  <a:schemeClr val="tx1"/>
                </a:solidFill>
              </a:defRPr>
            </a:lvl3pPr>
            <a:lvl4pPr marL="1371600" indent="0" algn="ctr">
              <a:buNone/>
              <a:defRPr sz="1400">
                <a:solidFill>
                  <a:schemeClr val="tx1"/>
                </a:solidFill>
              </a:defRPr>
            </a:lvl4pPr>
            <a:lvl5pPr marL="1828800" indent="0" algn="ctr">
              <a:buNone/>
              <a:defRPr sz="1400">
                <a:solidFill>
                  <a:schemeClr val="tx1"/>
                </a:solidFill>
              </a:defRPr>
            </a:lvl5pPr>
            <a:lvl6pPr marL="2286000" indent="0" algn="ctr">
              <a:buNone/>
              <a:defRPr sz="1400">
                <a:solidFill>
                  <a:schemeClr val="tx1"/>
                </a:solidFill>
              </a:defRPr>
            </a:lvl6pPr>
            <a:lvl7pPr marL="2743200" indent="0" algn="ctr">
              <a:buNone/>
              <a:defRPr sz="1400">
                <a:solidFill>
                  <a:schemeClr val="tx1"/>
                </a:solidFill>
              </a:defRPr>
            </a:lvl7pPr>
            <a:lvl8pPr marL="3200400" indent="0" algn="ctr">
              <a:buNone/>
              <a:defRPr sz="1400">
                <a:solidFill>
                  <a:schemeClr val="tx1"/>
                </a:solidFill>
              </a:defRPr>
            </a:lvl8pPr>
            <a:lvl9pPr marL="3657600" indent="0" algn="ctr">
              <a:buNone/>
              <a:defRPr sz="1400">
                <a:solidFill>
                  <a:schemeClr val="tx1"/>
                </a:solidFill>
              </a:defRPr>
            </a:lvl9pPr>
          </a:lstStyle>
          <a:p>
            <a:pPr lvl="0"/>
            <a:r>
              <a:rPr lang="en-CA" dirty="0"/>
              <a:t>Section Subtitle</a:t>
            </a:r>
          </a:p>
        </p:txBody>
      </p:sp>
      <p:sp>
        <p:nvSpPr>
          <p:cNvPr id="7" name="Date Placeholder 3">
            <a:extLst>
              <a:ext uri="{FF2B5EF4-FFF2-40B4-BE49-F238E27FC236}">
                <a16:creationId xmlns:a16="http://schemas.microsoft.com/office/drawing/2014/main" id="{53A96722-3409-394C-9FAD-A58B5E4B3FDE}"/>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45A2F542-CE52-CF42-A17F-45F79CA145F7}" type="datetime1">
              <a:rPr lang="en-CA" smtClean="0"/>
              <a:t>2025-07-03</a:t>
            </a:fld>
            <a:endParaRPr lang="en-CA"/>
          </a:p>
        </p:txBody>
      </p:sp>
      <p:sp>
        <p:nvSpPr>
          <p:cNvPr id="8" name="Footer Placeholder 4">
            <a:extLst>
              <a:ext uri="{FF2B5EF4-FFF2-40B4-BE49-F238E27FC236}">
                <a16:creationId xmlns:a16="http://schemas.microsoft.com/office/drawing/2014/main" id="{31F5D2BE-C001-F84E-B7B9-6CC8207F3E32}"/>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9" name="Slide Number Placeholder 5">
            <a:extLst>
              <a:ext uri="{FF2B5EF4-FFF2-40B4-BE49-F238E27FC236}">
                <a16:creationId xmlns:a16="http://schemas.microsoft.com/office/drawing/2014/main" id="{9DEDDCF2-E110-B84E-82C6-78895908542D}"/>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pic>
        <p:nvPicPr>
          <p:cNvPr id="10" name="Graphic 9">
            <a:extLst>
              <a:ext uri="{FF2B5EF4-FFF2-40B4-BE49-F238E27FC236}">
                <a16:creationId xmlns:a16="http://schemas.microsoft.com/office/drawing/2014/main" id="{6EED74A8-BFF9-A745-AE9F-37EB8CFD66D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80265" y="5944561"/>
            <a:ext cx="980558" cy="520650"/>
          </a:xfrm>
          <a:prstGeom prst="rect">
            <a:avLst/>
          </a:prstGeom>
        </p:spPr>
      </p:pic>
      <p:pic>
        <p:nvPicPr>
          <p:cNvPr id="11" name="Picture 10">
            <a:extLst>
              <a:ext uri="{FF2B5EF4-FFF2-40B4-BE49-F238E27FC236}">
                <a16:creationId xmlns:a16="http://schemas.microsoft.com/office/drawing/2014/main" id="{6D5B1E89-6CA9-8E4D-8BA6-86B127926C07}"/>
              </a:ext>
            </a:extLst>
          </p:cNvPr>
          <p:cNvPicPr>
            <a:picLocks noChangeAspect="1"/>
          </p:cNvPicPr>
          <p:nvPr userDrawn="1"/>
        </p:nvPicPr>
        <p:blipFill>
          <a:blip r:embed="rId4"/>
          <a:stretch>
            <a:fillRect/>
          </a:stretch>
        </p:blipFill>
        <p:spPr>
          <a:xfrm>
            <a:off x="5647354" y="409262"/>
            <a:ext cx="897292" cy="458755"/>
          </a:xfrm>
          <a:prstGeom prst="rect">
            <a:avLst/>
          </a:prstGeom>
        </p:spPr>
      </p:pic>
      <p:cxnSp>
        <p:nvCxnSpPr>
          <p:cNvPr id="12" name="Straight Connector 11">
            <a:extLst>
              <a:ext uri="{FF2B5EF4-FFF2-40B4-BE49-F238E27FC236}">
                <a16:creationId xmlns:a16="http://schemas.microsoft.com/office/drawing/2014/main" id="{FADE7F97-86D7-CF4A-A293-C547A43A4D8D}"/>
              </a:ext>
            </a:extLst>
          </p:cNvPr>
          <p:cNvCxnSpPr/>
          <p:nvPr userDrawn="1"/>
        </p:nvCxnSpPr>
        <p:spPr>
          <a:xfrm>
            <a:off x="5684820" y="3643943"/>
            <a:ext cx="822361"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8044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 Descriptive">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57AAABE-04E8-A545-A314-42924AE6D5BD}"/>
              </a:ext>
            </a:extLst>
          </p:cNvPr>
          <p:cNvSpPr>
            <a:spLocks noGrp="1"/>
          </p:cNvSpPr>
          <p:nvPr>
            <p:ph type="ctrTitle" hasCustomPrompt="1"/>
          </p:nvPr>
        </p:nvSpPr>
        <p:spPr>
          <a:xfrm>
            <a:off x="695325" y="1792371"/>
            <a:ext cx="5329237" cy="2765968"/>
          </a:xfrm>
          <a:prstGeom prst="callout1">
            <a:avLst>
              <a:gd name="adj1" fmla="val -190"/>
              <a:gd name="adj2" fmla="val 15671"/>
              <a:gd name="adj3" fmla="val -153"/>
              <a:gd name="adj4" fmla="val 1942"/>
            </a:avLst>
          </a:prstGeom>
          <a:ln w="38100">
            <a:solidFill>
              <a:schemeClr val="accent1"/>
            </a:solidFill>
          </a:ln>
        </p:spPr>
        <p:txBody>
          <a:bodyPr tIns="246888" anchor="t">
            <a:normAutofit/>
          </a:bodyPr>
          <a:lstStyle>
            <a:lvl1pPr algn="l">
              <a:defRPr sz="3200" b="1"/>
            </a:lvl1pPr>
          </a:lstStyle>
          <a:p>
            <a:r>
              <a:rPr lang="en-CA" dirty="0"/>
              <a:t>Section Heading</a:t>
            </a:r>
          </a:p>
        </p:txBody>
      </p:sp>
      <p:sp>
        <p:nvSpPr>
          <p:cNvPr id="11" name="Subtitle 2">
            <a:extLst>
              <a:ext uri="{FF2B5EF4-FFF2-40B4-BE49-F238E27FC236}">
                <a16:creationId xmlns:a16="http://schemas.microsoft.com/office/drawing/2014/main" id="{3AAE98B3-4A8A-2140-8C47-61584E74A5DD}"/>
              </a:ext>
            </a:extLst>
          </p:cNvPr>
          <p:cNvSpPr>
            <a:spLocks noGrp="1"/>
          </p:cNvSpPr>
          <p:nvPr>
            <p:ph type="subTitle" idx="10" hasCustomPrompt="1"/>
          </p:nvPr>
        </p:nvSpPr>
        <p:spPr>
          <a:xfrm>
            <a:off x="6810375" y="1990491"/>
            <a:ext cx="4289426" cy="2852737"/>
          </a:xfrm>
          <a:prstGeom prst="callout1">
            <a:avLst>
              <a:gd name="adj1" fmla="val -37"/>
              <a:gd name="adj2" fmla="val 46"/>
              <a:gd name="adj3" fmla="val 100045"/>
              <a:gd name="adj4" fmla="val 65"/>
            </a:avLst>
          </a:prstGeom>
          <a:ln w="6350">
            <a:solidFill>
              <a:schemeClr val="tx1"/>
            </a:solidFill>
          </a:ln>
        </p:spPr>
        <p:txBody>
          <a:bodyPr lIns="274320">
            <a:normAutofit/>
          </a:bodyPr>
          <a:lstStyle>
            <a:lvl1pPr marL="0" indent="0" algn="l">
              <a:lnSpc>
                <a:spcPct val="110000"/>
              </a:lnSpc>
              <a:spcBef>
                <a:spcPts val="1000"/>
              </a:spcBef>
              <a:buNone/>
              <a:defRPr sz="1400" b="0" i="0">
                <a:latin typeface="+mn-lt"/>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t>Click to add text</a:t>
            </a:r>
          </a:p>
        </p:txBody>
      </p:sp>
      <p:pic>
        <p:nvPicPr>
          <p:cNvPr id="7" name="Graphic 6">
            <a:extLst>
              <a:ext uri="{FF2B5EF4-FFF2-40B4-BE49-F238E27FC236}">
                <a16:creationId xmlns:a16="http://schemas.microsoft.com/office/drawing/2014/main" id="{215ED64A-53E2-1A44-AD55-00B1E521C8F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80265" y="5944561"/>
            <a:ext cx="980558" cy="520650"/>
          </a:xfrm>
          <a:prstGeom prst="rect">
            <a:avLst/>
          </a:prstGeom>
        </p:spPr>
      </p:pic>
      <p:sp>
        <p:nvSpPr>
          <p:cNvPr id="5" name="Date Placeholder 3">
            <a:extLst>
              <a:ext uri="{FF2B5EF4-FFF2-40B4-BE49-F238E27FC236}">
                <a16:creationId xmlns:a16="http://schemas.microsoft.com/office/drawing/2014/main" id="{D13D71FE-1CC0-1F46-A185-396A63CD6A68}"/>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250A0B0A-6ACC-8241-B012-577D9651F84C}" type="datetime1">
              <a:rPr lang="en-CA" smtClean="0"/>
              <a:t>2025-07-03</a:t>
            </a:fld>
            <a:endParaRPr lang="en-CA"/>
          </a:p>
        </p:txBody>
      </p:sp>
      <p:sp>
        <p:nvSpPr>
          <p:cNvPr id="6" name="Footer Placeholder 4">
            <a:extLst>
              <a:ext uri="{FF2B5EF4-FFF2-40B4-BE49-F238E27FC236}">
                <a16:creationId xmlns:a16="http://schemas.microsoft.com/office/drawing/2014/main" id="{9191076F-419C-D641-B89F-F1B596E8B7A4}"/>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8" name="Slide Number Placeholder 5">
            <a:extLst>
              <a:ext uri="{FF2B5EF4-FFF2-40B4-BE49-F238E27FC236}">
                <a16:creationId xmlns:a16="http://schemas.microsoft.com/office/drawing/2014/main" id="{DF8BF9F5-392D-8D44-B833-3381706685A3}"/>
              </a:ext>
            </a:extLst>
          </p:cNvPr>
          <p:cNvSpPr>
            <a:spLocks noGrp="1"/>
          </p:cNvSpPr>
          <p:nvPr>
            <p:ph type="sldNum" sz="quarter" idx="13"/>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2562290293"/>
      </p:ext>
    </p:extLst>
  </p:cSld>
  <p:clrMapOvr>
    <a:masterClrMapping/>
  </p:clrMapOvr>
  <p:extLst>
    <p:ext uri="{DCECCB84-F9BA-43D5-87BE-67443E8EF086}">
      <p15:sldGuideLst xmlns:p15="http://schemas.microsoft.com/office/powerpoint/2012/main">
        <p15:guide id="1" pos="43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 Simple Caret">
    <p:bg>
      <p:bgPr>
        <a:solidFill>
          <a:schemeClr val="bg2">
            <a:alpha val="75000"/>
          </a:schemeClr>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870D274-1ED4-804B-8715-1F4C88D9024B}"/>
              </a:ext>
            </a:extLst>
          </p:cNvPr>
          <p:cNvPicPr>
            <a:picLocks noChangeAspect="1"/>
          </p:cNvPicPr>
          <p:nvPr userDrawn="1"/>
        </p:nvPicPr>
        <p:blipFill rotWithShape="1">
          <a:blip r:embed="rId2">
            <a:alphaModFix amt="40000"/>
          </a:blip>
          <a:srcRect l="1820" t="-3413" r="29666" b="7896"/>
          <a:stretch/>
        </p:blipFill>
        <p:spPr>
          <a:xfrm>
            <a:off x="3948051" y="1111346"/>
            <a:ext cx="8243949" cy="5746654"/>
          </a:xfrm>
          <a:prstGeom prst="rect">
            <a:avLst/>
          </a:prstGeom>
        </p:spPr>
      </p:pic>
      <p:pic>
        <p:nvPicPr>
          <p:cNvPr id="6" name="Graphic 5">
            <a:extLst>
              <a:ext uri="{FF2B5EF4-FFF2-40B4-BE49-F238E27FC236}">
                <a16:creationId xmlns:a16="http://schemas.microsoft.com/office/drawing/2014/main" id="{ECFE630D-8407-8C4F-AA4A-A95E7C16305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780265" y="5944561"/>
            <a:ext cx="980558" cy="520650"/>
          </a:xfrm>
          <a:prstGeom prst="rect">
            <a:avLst/>
          </a:prstGeom>
        </p:spPr>
      </p:pic>
      <p:sp>
        <p:nvSpPr>
          <p:cNvPr id="5" name="Date Placeholder 3">
            <a:extLst>
              <a:ext uri="{FF2B5EF4-FFF2-40B4-BE49-F238E27FC236}">
                <a16:creationId xmlns:a16="http://schemas.microsoft.com/office/drawing/2014/main" id="{C8883679-6646-F742-A463-4E6C0747566A}"/>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1C8C8-841D-A345-A85E-41565600D661}" type="datetime1">
              <a:rPr lang="en-CA" smtClean="0"/>
              <a:t>2025-07-03</a:t>
            </a:fld>
            <a:endParaRPr lang="en-CA"/>
          </a:p>
        </p:txBody>
      </p:sp>
      <p:sp>
        <p:nvSpPr>
          <p:cNvPr id="7" name="Footer Placeholder 4">
            <a:extLst>
              <a:ext uri="{FF2B5EF4-FFF2-40B4-BE49-F238E27FC236}">
                <a16:creationId xmlns:a16="http://schemas.microsoft.com/office/drawing/2014/main" id="{F41E0A73-D492-2C44-BB8F-8495C2A5159A}"/>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8" name="Slide Number Placeholder 5">
            <a:extLst>
              <a:ext uri="{FF2B5EF4-FFF2-40B4-BE49-F238E27FC236}">
                <a16:creationId xmlns:a16="http://schemas.microsoft.com/office/drawing/2014/main" id="{46FB65DB-948B-FB4B-ABEF-1D1476F806A8}"/>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
        <p:nvSpPr>
          <p:cNvPr id="13" name="Title 1">
            <a:extLst>
              <a:ext uri="{FF2B5EF4-FFF2-40B4-BE49-F238E27FC236}">
                <a16:creationId xmlns:a16="http://schemas.microsoft.com/office/drawing/2014/main" id="{BB8A6943-10C1-3749-932A-FF4C23522D69}"/>
              </a:ext>
            </a:extLst>
          </p:cNvPr>
          <p:cNvSpPr>
            <a:spLocks noGrp="1"/>
          </p:cNvSpPr>
          <p:nvPr>
            <p:ph type="ctrTitle" hasCustomPrompt="1"/>
          </p:nvPr>
        </p:nvSpPr>
        <p:spPr>
          <a:xfrm>
            <a:off x="695325" y="1792371"/>
            <a:ext cx="5329237" cy="2765968"/>
          </a:xfrm>
          <a:prstGeom prst="callout1">
            <a:avLst>
              <a:gd name="adj1" fmla="val -190"/>
              <a:gd name="adj2" fmla="val 15671"/>
              <a:gd name="adj3" fmla="val -153"/>
              <a:gd name="adj4" fmla="val 1942"/>
            </a:avLst>
          </a:prstGeom>
          <a:ln w="38100">
            <a:solidFill>
              <a:schemeClr val="accent4"/>
            </a:solidFill>
          </a:ln>
        </p:spPr>
        <p:txBody>
          <a:bodyPr tIns="246888" anchor="t">
            <a:normAutofit/>
          </a:bodyPr>
          <a:lstStyle>
            <a:lvl1pPr algn="l">
              <a:defRPr sz="3200" b="1"/>
            </a:lvl1pPr>
          </a:lstStyle>
          <a:p>
            <a:r>
              <a:rPr lang="en-CA" dirty="0"/>
              <a:t>Section Heading</a:t>
            </a:r>
          </a:p>
        </p:txBody>
      </p:sp>
    </p:spTree>
    <p:extLst>
      <p:ext uri="{BB962C8B-B14F-4D97-AF65-F5344CB8AC3E}">
        <p14:creationId xmlns:p14="http://schemas.microsoft.com/office/powerpoint/2010/main" val="72155356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438"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 Number Caret">
    <p:bg>
      <p:bgPr>
        <a:solidFill>
          <a:schemeClr val="bg2">
            <a:alpha val="75000"/>
          </a:schemeClr>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B4B5EC0-7D56-4B49-AA3A-387C76448E09}"/>
              </a:ext>
            </a:extLst>
          </p:cNvPr>
          <p:cNvPicPr>
            <a:picLocks noChangeAspect="1"/>
          </p:cNvPicPr>
          <p:nvPr userDrawn="1"/>
        </p:nvPicPr>
        <p:blipFill rotWithShape="1">
          <a:blip r:embed="rId2">
            <a:alphaModFix/>
          </a:blip>
          <a:srcRect l="-3644" t="-25966" r="27535" b="151"/>
          <a:stretch/>
        </p:blipFill>
        <p:spPr>
          <a:xfrm>
            <a:off x="3894820" y="0"/>
            <a:ext cx="8297180" cy="6858000"/>
          </a:xfrm>
          <a:prstGeom prst="rect">
            <a:avLst/>
          </a:prstGeom>
        </p:spPr>
      </p:pic>
      <p:sp>
        <p:nvSpPr>
          <p:cNvPr id="17" name="Text Placeholder 2">
            <a:extLst>
              <a:ext uri="{FF2B5EF4-FFF2-40B4-BE49-F238E27FC236}">
                <a16:creationId xmlns:a16="http://schemas.microsoft.com/office/drawing/2014/main" id="{F3E33AE5-10E5-2243-9512-DC5475B63950}"/>
              </a:ext>
            </a:extLst>
          </p:cNvPr>
          <p:cNvSpPr>
            <a:spLocks noGrp="1"/>
          </p:cNvSpPr>
          <p:nvPr>
            <p:ph type="body" idx="1" hasCustomPrompt="1"/>
          </p:nvPr>
        </p:nvSpPr>
        <p:spPr>
          <a:xfrm>
            <a:off x="0" y="2061102"/>
            <a:ext cx="1560385" cy="1267506"/>
          </a:xfrm>
        </p:spPr>
        <p:txBody>
          <a:bodyPr anchor="ctr">
            <a:noAutofit/>
          </a:bodyPr>
          <a:lstStyle>
            <a:lvl1pPr marL="0" indent="0" algn="r">
              <a:lnSpc>
                <a:spcPct val="100000"/>
              </a:lnSpc>
              <a:buNone/>
              <a:defRPr sz="7900" b="1" i="0" kern="1200" spc="-300" baseline="0">
                <a:solidFill>
                  <a:schemeClr val="accent5"/>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CA"/>
              <a:t>#</a:t>
            </a:r>
          </a:p>
        </p:txBody>
      </p:sp>
      <p:cxnSp>
        <p:nvCxnSpPr>
          <p:cNvPr id="19" name="Straight Connector 18">
            <a:extLst>
              <a:ext uri="{FF2B5EF4-FFF2-40B4-BE49-F238E27FC236}">
                <a16:creationId xmlns:a16="http://schemas.microsoft.com/office/drawing/2014/main" id="{CFE737EA-5785-A24D-9E71-BDFD7C684217}"/>
              </a:ext>
            </a:extLst>
          </p:cNvPr>
          <p:cNvCxnSpPr>
            <a:cxnSpLocks/>
          </p:cNvCxnSpPr>
          <p:nvPr userDrawn="1"/>
        </p:nvCxnSpPr>
        <p:spPr>
          <a:xfrm>
            <a:off x="1860440" y="2324422"/>
            <a:ext cx="0" cy="7726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itle 1">
            <a:extLst>
              <a:ext uri="{FF2B5EF4-FFF2-40B4-BE49-F238E27FC236}">
                <a16:creationId xmlns:a16="http://schemas.microsoft.com/office/drawing/2014/main" id="{9F38B238-D0B5-004A-9FAE-29D20E21D615}"/>
              </a:ext>
            </a:extLst>
          </p:cNvPr>
          <p:cNvSpPr>
            <a:spLocks noGrp="1"/>
          </p:cNvSpPr>
          <p:nvPr>
            <p:ph type="ctrTitle" hasCustomPrompt="1"/>
          </p:nvPr>
        </p:nvSpPr>
        <p:spPr>
          <a:xfrm>
            <a:off x="2133377" y="2061101"/>
            <a:ext cx="7043551" cy="1333152"/>
          </a:xfrm>
        </p:spPr>
        <p:txBody>
          <a:bodyPr anchor="ctr">
            <a:normAutofit/>
          </a:bodyPr>
          <a:lstStyle>
            <a:lvl1pPr algn="l">
              <a:defRPr sz="3200"/>
            </a:lvl1pPr>
          </a:lstStyle>
          <a:p>
            <a:r>
              <a:rPr lang="en-CA" dirty="0"/>
              <a:t>Section </a:t>
            </a:r>
            <a:br>
              <a:rPr lang="en-CA" dirty="0"/>
            </a:br>
            <a:r>
              <a:rPr lang="en-CA" dirty="0"/>
              <a:t>Heading</a:t>
            </a:r>
          </a:p>
        </p:txBody>
      </p:sp>
      <p:pic>
        <p:nvPicPr>
          <p:cNvPr id="8" name="Graphic 7">
            <a:extLst>
              <a:ext uri="{FF2B5EF4-FFF2-40B4-BE49-F238E27FC236}">
                <a16:creationId xmlns:a16="http://schemas.microsoft.com/office/drawing/2014/main" id="{AD8B07EA-4FAC-044D-B395-490FA3D7910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780265" y="5944561"/>
            <a:ext cx="980558" cy="520650"/>
          </a:xfrm>
          <a:prstGeom prst="rect">
            <a:avLst/>
          </a:prstGeom>
        </p:spPr>
      </p:pic>
      <p:sp>
        <p:nvSpPr>
          <p:cNvPr id="7" name="Date Placeholder 3">
            <a:extLst>
              <a:ext uri="{FF2B5EF4-FFF2-40B4-BE49-F238E27FC236}">
                <a16:creationId xmlns:a16="http://schemas.microsoft.com/office/drawing/2014/main" id="{FA7CF644-58C1-BE45-9B9E-417D4AB7D84F}"/>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0609A50B-9DD7-034D-A237-6CF6D342A68E}" type="datetime1">
              <a:rPr lang="en-CA" smtClean="0"/>
              <a:t>2025-07-03</a:t>
            </a:fld>
            <a:endParaRPr lang="en-CA"/>
          </a:p>
        </p:txBody>
      </p:sp>
      <p:sp>
        <p:nvSpPr>
          <p:cNvPr id="9" name="Footer Placeholder 4">
            <a:extLst>
              <a:ext uri="{FF2B5EF4-FFF2-40B4-BE49-F238E27FC236}">
                <a16:creationId xmlns:a16="http://schemas.microsoft.com/office/drawing/2014/main" id="{941F033B-63AE-8B42-8C72-97D73DCEA7DD}"/>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0" name="Slide Number Placeholder 5">
            <a:extLst>
              <a:ext uri="{FF2B5EF4-FFF2-40B4-BE49-F238E27FC236}">
                <a16:creationId xmlns:a16="http://schemas.microsoft.com/office/drawing/2014/main" id="{F7C373BC-86A6-E046-973D-4A8D241C44BC}"/>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90722576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37" userDrawn="1">
          <p15:clr>
            <a:srgbClr val="FBAE40"/>
          </p15:clr>
        </p15:guide>
        <p15:guide id="2" orient="horz" pos="1661"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 Breadcrumb Caret">
    <p:bg>
      <p:bgPr>
        <a:solidFill>
          <a:schemeClr val="bg2">
            <a:alpha val="75000"/>
          </a:schemeClr>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0C9E1E9-5992-4D48-8D1D-3FB912143B24}"/>
              </a:ext>
            </a:extLst>
          </p:cNvPr>
          <p:cNvPicPr>
            <a:picLocks noChangeAspect="1"/>
          </p:cNvPicPr>
          <p:nvPr userDrawn="1"/>
        </p:nvPicPr>
        <p:blipFill rotWithShape="1">
          <a:blip r:embed="rId2">
            <a:alphaModFix/>
          </a:blip>
          <a:srcRect l="-3644" t="-25966" r="27535" b="151"/>
          <a:stretch/>
        </p:blipFill>
        <p:spPr>
          <a:xfrm>
            <a:off x="3894820" y="0"/>
            <a:ext cx="8297180" cy="6858000"/>
          </a:xfrm>
          <a:prstGeom prst="rect">
            <a:avLst/>
          </a:prstGeom>
        </p:spPr>
      </p:pic>
      <p:sp>
        <p:nvSpPr>
          <p:cNvPr id="11" name="Text Placeholder 2">
            <a:extLst>
              <a:ext uri="{FF2B5EF4-FFF2-40B4-BE49-F238E27FC236}">
                <a16:creationId xmlns:a16="http://schemas.microsoft.com/office/drawing/2014/main" id="{65928101-0180-9141-9194-F1121CCFDE68}"/>
              </a:ext>
            </a:extLst>
          </p:cNvPr>
          <p:cNvSpPr>
            <a:spLocks noGrp="1"/>
          </p:cNvSpPr>
          <p:nvPr>
            <p:ph type="body" idx="1" hasCustomPrompt="1"/>
          </p:nvPr>
        </p:nvSpPr>
        <p:spPr>
          <a:xfrm>
            <a:off x="695325" y="1422303"/>
            <a:ext cx="6043612" cy="665286"/>
          </a:xfrm>
        </p:spPr>
        <p:txBody>
          <a:bodyPr anchor="b">
            <a:normAutofit/>
          </a:bodyPr>
          <a:lstStyle>
            <a:lvl1pPr marL="0" indent="0">
              <a:lnSpc>
                <a:spcPct val="100000"/>
              </a:lnSpc>
              <a:buNone/>
              <a:defRPr sz="1600" b="1" i="0">
                <a:solidFill>
                  <a:srgbClr val="00A189"/>
                </a:solidFill>
                <a:latin typeface="Arial Black" panose="020B0604020202020204" pitchFamily="34" charset="0"/>
                <a:cs typeface="Arial Black"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CA" dirty="0"/>
              <a:t>Section Title</a:t>
            </a:r>
          </a:p>
        </p:txBody>
      </p:sp>
      <p:sp>
        <p:nvSpPr>
          <p:cNvPr id="19" name="Title 1">
            <a:extLst>
              <a:ext uri="{FF2B5EF4-FFF2-40B4-BE49-F238E27FC236}">
                <a16:creationId xmlns:a16="http://schemas.microsoft.com/office/drawing/2014/main" id="{850A253F-77BB-D94E-AF1B-27A5D6484640}"/>
              </a:ext>
            </a:extLst>
          </p:cNvPr>
          <p:cNvSpPr>
            <a:spLocks noGrp="1"/>
          </p:cNvSpPr>
          <p:nvPr>
            <p:ph type="ctrTitle" hasCustomPrompt="1"/>
          </p:nvPr>
        </p:nvSpPr>
        <p:spPr>
          <a:xfrm>
            <a:off x="695325" y="2202272"/>
            <a:ext cx="6043612" cy="2765968"/>
          </a:xfrm>
        </p:spPr>
        <p:txBody>
          <a:bodyPr anchor="t">
            <a:normAutofit/>
          </a:bodyPr>
          <a:lstStyle>
            <a:lvl1pPr algn="l">
              <a:defRPr sz="3400" b="0"/>
            </a:lvl1pPr>
          </a:lstStyle>
          <a:p>
            <a:r>
              <a:rPr lang="en-CA" dirty="0"/>
              <a:t>Section </a:t>
            </a:r>
            <a:br>
              <a:rPr lang="en-CA" dirty="0"/>
            </a:br>
            <a:r>
              <a:rPr lang="en-CA" dirty="0"/>
              <a:t>Heading</a:t>
            </a:r>
          </a:p>
        </p:txBody>
      </p:sp>
      <p:pic>
        <p:nvPicPr>
          <p:cNvPr id="7" name="Graphic 6">
            <a:extLst>
              <a:ext uri="{FF2B5EF4-FFF2-40B4-BE49-F238E27FC236}">
                <a16:creationId xmlns:a16="http://schemas.microsoft.com/office/drawing/2014/main" id="{301ED30A-1BA1-B147-AF99-21EDBFA858D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780265" y="5944561"/>
            <a:ext cx="980558" cy="520650"/>
          </a:xfrm>
          <a:prstGeom prst="rect">
            <a:avLst/>
          </a:prstGeom>
        </p:spPr>
      </p:pic>
      <p:sp>
        <p:nvSpPr>
          <p:cNvPr id="6" name="Date Placeholder 3">
            <a:extLst>
              <a:ext uri="{FF2B5EF4-FFF2-40B4-BE49-F238E27FC236}">
                <a16:creationId xmlns:a16="http://schemas.microsoft.com/office/drawing/2014/main" id="{6ED4888D-8528-6349-9F57-D25FA9E5A866}"/>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54B51589-6EE3-C54F-A374-4E7D93FE6220}" type="datetime1">
              <a:rPr lang="en-CA" smtClean="0"/>
              <a:t>2025-07-03</a:t>
            </a:fld>
            <a:endParaRPr lang="en-CA"/>
          </a:p>
        </p:txBody>
      </p:sp>
      <p:sp>
        <p:nvSpPr>
          <p:cNvPr id="8" name="Footer Placeholder 4">
            <a:extLst>
              <a:ext uri="{FF2B5EF4-FFF2-40B4-BE49-F238E27FC236}">
                <a16:creationId xmlns:a16="http://schemas.microsoft.com/office/drawing/2014/main" id="{8B9706DA-CD19-1140-A5B7-D8D526FCCC20}"/>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9" name="Slide Number Placeholder 5">
            <a:extLst>
              <a:ext uri="{FF2B5EF4-FFF2-40B4-BE49-F238E27FC236}">
                <a16:creationId xmlns:a16="http://schemas.microsoft.com/office/drawing/2014/main" id="{4CDA8C2E-3CC7-D745-9DEC-E05C61896511}"/>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129875447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438"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78939-CBF9-5846-919A-D2860AD0543B}"/>
              </a:ext>
            </a:extLst>
          </p:cNvPr>
          <p:cNvSpPr>
            <a:spLocks noGrp="1"/>
          </p:cNvSpPr>
          <p:nvPr>
            <p:ph type="title"/>
          </p:nvPr>
        </p:nvSpPr>
        <p:spPr/>
        <p:txBody>
          <a:bodyPr/>
          <a:lstStyle/>
          <a:p>
            <a:r>
              <a:rPr lang="en-US"/>
              <a:t>Click to edit Master title style</a:t>
            </a:r>
            <a:endParaRPr lang="en-CA"/>
          </a:p>
        </p:txBody>
      </p:sp>
      <p:sp>
        <p:nvSpPr>
          <p:cNvPr id="33" name="Content Placeholder 32">
            <a:extLst>
              <a:ext uri="{FF2B5EF4-FFF2-40B4-BE49-F238E27FC236}">
                <a16:creationId xmlns:a16="http://schemas.microsoft.com/office/drawing/2014/main" id="{EEF7C2F9-1C47-594C-80DD-0D433F54B810}"/>
              </a:ext>
            </a:extLst>
          </p:cNvPr>
          <p:cNvSpPr>
            <a:spLocks noGrp="1"/>
          </p:cNvSpPr>
          <p:nvPr>
            <p:ph type="body" sz="quarter" idx="23"/>
          </p:nvPr>
        </p:nvSpPr>
        <p:spPr>
          <a:xfrm>
            <a:off x="381001" y="1592263"/>
            <a:ext cx="2857499" cy="4176711"/>
          </a:xfrm>
        </p:spPr>
        <p:txBody>
          <a:bodyPr/>
          <a:lstStyle>
            <a:lvl1pPr>
              <a:spcBef>
                <a:spcPts val="1600"/>
              </a:spcBef>
              <a:defRPr lang="en-US" dirty="0"/>
            </a:lvl1pPr>
            <a:lvl2pPr>
              <a:spcBef>
                <a:spcPts val="1100"/>
              </a:spcBef>
              <a:defRPr lang="en-US" dirty="0"/>
            </a:lvl2pPr>
          </a:lstStyle>
          <a:p>
            <a:pPr lvl="0"/>
            <a:r>
              <a:rPr lang="en-US"/>
              <a:t>Click to edit Master text styles</a:t>
            </a:r>
          </a:p>
          <a:p>
            <a:pPr lvl="1"/>
            <a:r>
              <a:rPr lang="en-US"/>
              <a:t>Second level</a:t>
            </a:r>
          </a:p>
        </p:txBody>
      </p:sp>
      <p:sp>
        <p:nvSpPr>
          <p:cNvPr id="36" name="Content Placeholder 32">
            <a:extLst>
              <a:ext uri="{FF2B5EF4-FFF2-40B4-BE49-F238E27FC236}">
                <a16:creationId xmlns:a16="http://schemas.microsoft.com/office/drawing/2014/main" id="{BDD96C0F-646F-EC46-BE59-AF30FBBAAEDA}"/>
              </a:ext>
            </a:extLst>
          </p:cNvPr>
          <p:cNvSpPr>
            <a:spLocks noGrp="1"/>
          </p:cNvSpPr>
          <p:nvPr>
            <p:ph type="body" sz="quarter" idx="24"/>
          </p:nvPr>
        </p:nvSpPr>
        <p:spPr>
          <a:xfrm>
            <a:off x="3752858" y="1592263"/>
            <a:ext cx="3057515" cy="4176712"/>
          </a:xfrm>
          <a:prstGeom prst="callout1">
            <a:avLst>
              <a:gd name="adj1" fmla="val -65"/>
              <a:gd name="adj2" fmla="val 65"/>
              <a:gd name="adj3" fmla="val 100091"/>
              <a:gd name="adj4" fmla="val 24"/>
            </a:avLst>
          </a:prstGeom>
          <a:ln w="6350">
            <a:solidFill>
              <a:schemeClr val="tx1"/>
            </a:solidFill>
          </a:ln>
        </p:spPr>
        <p:txBody>
          <a:bodyPr lIns="274320"/>
          <a:lstStyle>
            <a:lvl1pPr>
              <a:spcBef>
                <a:spcPts val="1600"/>
              </a:spcBef>
              <a:defRPr/>
            </a:lvl1pPr>
            <a:lvl2pPr>
              <a:spcBef>
                <a:spcPts val="1100"/>
              </a:spcBef>
              <a:defRPr sz="1400"/>
            </a:lvl2pPr>
          </a:lstStyle>
          <a:p>
            <a:pPr lvl="0"/>
            <a:r>
              <a:rPr lang="en-US"/>
              <a:t>Click to edit Master text styles</a:t>
            </a:r>
          </a:p>
          <a:p>
            <a:pPr lvl="1"/>
            <a:r>
              <a:rPr lang="en-US"/>
              <a:t>Second level</a:t>
            </a:r>
          </a:p>
        </p:txBody>
      </p:sp>
      <p:sp>
        <p:nvSpPr>
          <p:cNvPr id="11" name="Content Placeholder 32">
            <a:extLst>
              <a:ext uri="{FF2B5EF4-FFF2-40B4-BE49-F238E27FC236}">
                <a16:creationId xmlns:a16="http://schemas.microsoft.com/office/drawing/2014/main" id="{AA50060F-CB3B-DF46-A671-981A48074C47}"/>
              </a:ext>
            </a:extLst>
          </p:cNvPr>
          <p:cNvSpPr>
            <a:spLocks noGrp="1"/>
          </p:cNvSpPr>
          <p:nvPr>
            <p:ph type="body" sz="quarter" idx="25"/>
          </p:nvPr>
        </p:nvSpPr>
        <p:spPr>
          <a:xfrm>
            <a:off x="7324731" y="1592263"/>
            <a:ext cx="3057515" cy="4176712"/>
          </a:xfrm>
          <a:prstGeom prst="callout1">
            <a:avLst>
              <a:gd name="adj1" fmla="val -65"/>
              <a:gd name="adj2" fmla="val 65"/>
              <a:gd name="adj3" fmla="val 100091"/>
              <a:gd name="adj4" fmla="val 24"/>
            </a:avLst>
          </a:prstGeom>
          <a:ln w="6350">
            <a:solidFill>
              <a:schemeClr val="tx1"/>
            </a:solidFill>
          </a:ln>
        </p:spPr>
        <p:txBody>
          <a:bodyPr lIns="274320"/>
          <a:lstStyle>
            <a:lvl1pPr>
              <a:spcBef>
                <a:spcPts val="1600"/>
              </a:spcBef>
              <a:defRPr/>
            </a:lvl1pPr>
            <a:lvl2pPr>
              <a:spcBef>
                <a:spcPts val="1100"/>
              </a:spcBef>
              <a:defRPr sz="1400"/>
            </a:lvl2pPr>
          </a:lstStyle>
          <a:p>
            <a:pPr lvl="0"/>
            <a:r>
              <a:rPr lang="en-US"/>
              <a:t>Click to edit Master text styles</a:t>
            </a:r>
          </a:p>
          <a:p>
            <a:pPr lvl="1"/>
            <a:r>
              <a:rPr lang="en-US"/>
              <a:t>Second level</a:t>
            </a:r>
          </a:p>
        </p:txBody>
      </p:sp>
      <p:sp>
        <p:nvSpPr>
          <p:cNvPr id="3" name="Date Placeholder 2">
            <a:extLst>
              <a:ext uri="{FF2B5EF4-FFF2-40B4-BE49-F238E27FC236}">
                <a16:creationId xmlns:a16="http://schemas.microsoft.com/office/drawing/2014/main" id="{4632B96D-A5D6-074E-BF2B-EACC2135372D}"/>
              </a:ext>
            </a:extLst>
          </p:cNvPr>
          <p:cNvSpPr>
            <a:spLocks noGrp="1"/>
          </p:cNvSpPr>
          <p:nvPr>
            <p:ph type="dt" sz="half" idx="10"/>
          </p:nvPr>
        </p:nvSpPr>
        <p:spPr/>
        <p:txBody>
          <a:bodyPr/>
          <a:lstStyle/>
          <a:p>
            <a:fld id="{6DD03077-3DC3-904C-A77F-806A5FD61554}" type="datetime1">
              <a:rPr lang="en-CA" smtClean="0"/>
              <a:t>2025-07-03</a:t>
            </a:fld>
            <a:endParaRPr lang="en-CA"/>
          </a:p>
        </p:txBody>
      </p:sp>
      <p:sp>
        <p:nvSpPr>
          <p:cNvPr id="4" name="Footer Placeholder 3">
            <a:extLst>
              <a:ext uri="{FF2B5EF4-FFF2-40B4-BE49-F238E27FC236}">
                <a16:creationId xmlns:a16="http://schemas.microsoft.com/office/drawing/2014/main" id="{8E7EA3D9-85AD-7A44-9A7E-80EE64E70D47}"/>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3C3421F7-5715-AC45-BD72-2426C04FFEB7}"/>
              </a:ext>
            </a:extLst>
          </p:cNvPr>
          <p:cNvSpPr>
            <a:spLocks noGrp="1"/>
          </p:cNvSpPr>
          <p:nvPr>
            <p:ph type="sldNum" sz="quarter" idx="12"/>
          </p:nvPr>
        </p:nvSpPr>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546665668"/>
      </p:ext>
    </p:extLst>
  </p:cSld>
  <p:clrMapOvr>
    <a:masterClrMapping/>
  </p:clrMapOvr>
  <p:extLst>
    <p:ext uri="{DCECCB84-F9BA-43D5-87BE-67443E8EF086}">
      <p15:sldGuideLst xmlns:p15="http://schemas.microsoft.com/office/powerpoint/2012/main">
        <p15:guide id="1" pos="2366" userDrawn="1">
          <p15:clr>
            <a:srgbClr val="FBAE40"/>
          </p15:clr>
        </p15:guide>
        <p15:guide id="2" pos="461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FE97A-93D6-E747-BAA0-0D36C3E57EA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DDCBC40-268B-EC4B-BCEA-59D5F9882C8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7A7DA51-01CC-8E43-909C-C5BA8288CB70}"/>
              </a:ext>
            </a:extLst>
          </p:cNvPr>
          <p:cNvSpPr>
            <a:spLocks noGrp="1"/>
          </p:cNvSpPr>
          <p:nvPr>
            <p:ph type="dt" sz="half" idx="10"/>
          </p:nvPr>
        </p:nvSpPr>
        <p:spPr/>
        <p:txBody>
          <a:bodyPr/>
          <a:lstStyle/>
          <a:p>
            <a:fld id="{A59D2D5E-F42C-4646-A5DE-D67A7105EBEC}" type="datetime1">
              <a:rPr lang="en-CA" smtClean="0"/>
              <a:t>2025-07-03</a:t>
            </a:fld>
            <a:endParaRPr lang="en-CA"/>
          </a:p>
        </p:txBody>
      </p:sp>
      <p:sp>
        <p:nvSpPr>
          <p:cNvPr id="5" name="Footer Placeholder 4">
            <a:extLst>
              <a:ext uri="{FF2B5EF4-FFF2-40B4-BE49-F238E27FC236}">
                <a16:creationId xmlns:a16="http://schemas.microsoft.com/office/drawing/2014/main" id="{8C8F9690-4ACD-1B49-8145-EF86FEA39B8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3291D2A-A36A-9F40-AA5C-6569B048E02A}"/>
              </a:ext>
            </a:extLst>
          </p:cNvPr>
          <p:cNvSpPr>
            <a:spLocks noGrp="1"/>
          </p:cNvSpPr>
          <p:nvPr>
            <p:ph type="sldNum" sz="quarter" idx="12"/>
          </p:nvPr>
        </p:nvSpPr>
        <p:spPr/>
        <p:txBody>
          <a:bodyPr/>
          <a:lstStyle/>
          <a:p>
            <a:fld id="{1BD90C89-BB05-D647-8C9B-C2376028CB3D}" type="slidenum">
              <a:rPr lang="en-CA" smtClean="0"/>
              <a:t>‹#›</a:t>
            </a:fld>
            <a:endParaRPr lang="en-CA"/>
          </a:p>
        </p:txBody>
      </p:sp>
    </p:spTree>
    <p:extLst>
      <p:ext uri="{BB962C8B-B14F-4D97-AF65-F5344CB8AC3E}">
        <p14:creationId xmlns:p14="http://schemas.microsoft.com/office/powerpoint/2010/main" val="36723400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head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5EAF8-802D-9E48-8393-BC63F9C64B7B}"/>
              </a:ext>
            </a:extLst>
          </p:cNvPr>
          <p:cNvSpPr>
            <a:spLocks noGrp="1"/>
          </p:cNvSpPr>
          <p:nvPr>
            <p:ph type="title"/>
          </p:nvPr>
        </p:nvSpPr>
        <p:spPr/>
        <p:txBody>
          <a:bodyPr/>
          <a:lstStyle/>
          <a:p>
            <a:r>
              <a:rPr lang="en-US"/>
              <a:t>Click to edit Master title style</a:t>
            </a:r>
            <a:endParaRPr lang="en-CA"/>
          </a:p>
        </p:txBody>
      </p:sp>
      <p:sp>
        <p:nvSpPr>
          <p:cNvPr id="7" name="Text Placeholder 5">
            <a:extLst>
              <a:ext uri="{FF2B5EF4-FFF2-40B4-BE49-F238E27FC236}">
                <a16:creationId xmlns:a16="http://schemas.microsoft.com/office/drawing/2014/main" id="{D826743E-6DAE-EA4E-BE3D-F355BACDE8F0}"/>
              </a:ext>
            </a:extLst>
          </p:cNvPr>
          <p:cNvSpPr>
            <a:spLocks noGrp="1"/>
          </p:cNvSpPr>
          <p:nvPr>
            <p:ph type="body" sz="quarter" idx="13"/>
          </p:nvPr>
        </p:nvSpPr>
        <p:spPr>
          <a:xfrm>
            <a:off x="381001" y="1592263"/>
            <a:ext cx="8570912" cy="377144"/>
          </a:xfrm>
        </p:spPr>
        <p:txBody>
          <a:bodyPr/>
          <a:lstStyle>
            <a:lvl1pPr marL="0" indent="0">
              <a:buNone/>
              <a:defRPr b="1">
                <a:solidFill>
                  <a:schemeClr val="accent5"/>
                </a:solidFill>
              </a:defRPr>
            </a:lvl1pPr>
            <a:lvl2pPr marL="457200" indent="0">
              <a:buNone/>
              <a:defRPr/>
            </a:lvl2pPr>
          </a:lstStyle>
          <a:p>
            <a:pPr lvl="0"/>
            <a:r>
              <a:rPr lang="en-US"/>
              <a:t>Click to edit Master text styles</a:t>
            </a:r>
          </a:p>
        </p:txBody>
      </p:sp>
      <p:sp>
        <p:nvSpPr>
          <p:cNvPr id="3" name="Content Placeholder 2">
            <a:extLst>
              <a:ext uri="{FF2B5EF4-FFF2-40B4-BE49-F238E27FC236}">
                <a16:creationId xmlns:a16="http://schemas.microsoft.com/office/drawing/2014/main" id="{DC18DA6C-C939-9546-A4D3-4B92C47C894A}"/>
              </a:ext>
            </a:extLst>
          </p:cNvPr>
          <p:cNvSpPr>
            <a:spLocks noGrp="1"/>
          </p:cNvSpPr>
          <p:nvPr>
            <p:ph idx="1"/>
          </p:nvPr>
        </p:nvSpPr>
        <p:spPr>
          <a:xfrm>
            <a:off x="381000" y="2145967"/>
            <a:ext cx="8570912"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D8193ED5-70A5-CA4B-84F2-67CF2C9D40B8}"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3915831669"/>
      </p:ext>
    </p:extLst>
  </p:cSld>
  <p:clrMapOvr>
    <a:masterClrMapping/>
  </p:clrMapOvr>
  <p:extLst>
    <p:ext uri="{DCECCB84-F9BA-43D5-87BE-67443E8EF086}">
      <p15:sldGuideLst xmlns:p15="http://schemas.microsoft.com/office/powerpoint/2012/main">
        <p15:guide id="1" pos="504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125FC-272F-914B-937D-5A26202EC1E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5A472A3-4967-4B4F-A6B0-8F80B08F4C3A}"/>
              </a:ext>
            </a:extLst>
          </p:cNvPr>
          <p:cNvSpPr>
            <a:spLocks noGrp="1"/>
          </p:cNvSpPr>
          <p:nvPr>
            <p:ph sz="half" idx="1"/>
          </p:nvPr>
        </p:nvSpPr>
        <p:spPr>
          <a:xfrm>
            <a:off x="381000" y="1592263"/>
            <a:ext cx="5002213"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F8FCC904-78B1-0642-BED8-CC7244FCC937}"/>
              </a:ext>
            </a:extLst>
          </p:cNvPr>
          <p:cNvSpPr>
            <a:spLocks noGrp="1"/>
          </p:cNvSpPr>
          <p:nvPr>
            <p:ph sz="half" idx="2"/>
          </p:nvPr>
        </p:nvSpPr>
        <p:spPr>
          <a:xfrm>
            <a:off x="6096000" y="1592263"/>
            <a:ext cx="5002213"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A55B82A2-0AF2-244F-9157-A6600FA0561D}"/>
              </a:ext>
            </a:extLst>
          </p:cNvPr>
          <p:cNvSpPr>
            <a:spLocks noGrp="1"/>
          </p:cNvSpPr>
          <p:nvPr>
            <p:ph type="dt" sz="half" idx="10"/>
          </p:nvPr>
        </p:nvSpPr>
        <p:spPr/>
        <p:txBody>
          <a:bodyPr/>
          <a:lstStyle/>
          <a:p>
            <a:fld id="{823E89FA-BF93-E84B-B180-E48B25F00654}" type="datetime1">
              <a:rPr lang="en-CA" smtClean="0"/>
              <a:t>2025-07-03</a:t>
            </a:fld>
            <a:endParaRPr lang="en-CA"/>
          </a:p>
        </p:txBody>
      </p:sp>
      <p:sp>
        <p:nvSpPr>
          <p:cNvPr id="6" name="Footer Placeholder 5">
            <a:extLst>
              <a:ext uri="{FF2B5EF4-FFF2-40B4-BE49-F238E27FC236}">
                <a16:creationId xmlns:a16="http://schemas.microsoft.com/office/drawing/2014/main" id="{CDFD37C8-5967-AC40-9644-F04B233C31A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4EDE7BB5-A529-064D-8D13-00B00FA6E9EF}"/>
              </a:ext>
            </a:extLst>
          </p:cNvPr>
          <p:cNvSpPr>
            <a:spLocks noGrp="1"/>
          </p:cNvSpPr>
          <p:nvPr>
            <p:ph type="sldNum" sz="quarter" idx="12"/>
          </p:nvPr>
        </p:nvSpPr>
        <p:spPr/>
        <p:txBody>
          <a:bodyPr/>
          <a:lstStyle/>
          <a:p>
            <a:fld id="{1BD90C89-BB05-D647-8C9B-C2376028CB3D}" type="slidenum">
              <a:rPr lang="en-CA" smtClean="0"/>
              <a:t>‹#›</a:t>
            </a:fld>
            <a:endParaRPr lang="en-CA"/>
          </a:p>
        </p:txBody>
      </p:sp>
      <p:cxnSp>
        <p:nvCxnSpPr>
          <p:cNvPr id="8" name="Straight Connector 7">
            <a:extLst>
              <a:ext uri="{FF2B5EF4-FFF2-40B4-BE49-F238E27FC236}">
                <a16:creationId xmlns:a16="http://schemas.microsoft.com/office/drawing/2014/main" id="{8E0F70BF-B4DC-C043-9D7C-20457CB12B2B}"/>
              </a:ext>
            </a:extLst>
          </p:cNvPr>
          <p:cNvCxnSpPr>
            <a:cxnSpLocks/>
          </p:cNvCxnSpPr>
          <p:nvPr userDrawn="1"/>
        </p:nvCxnSpPr>
        <p:spPr>
          <a:xfrm>
            <a:off x="5733823"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5479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7B835C4-0360-6B4A-9C35-048ADF784729}"/>
              </a:ext>
            </a:extLst>
          </p:cNvPr>
          <p:cNvSpPr/>
          <p:nvPr userDrawn="1"/>
        </p:nvSpPr>
        <p:spPr>
          <a:xfrm flipV="1">
            <a:off x="-1" y="-1"/>
            <a:ext cx="12191999" cy="3034146"/>
          </a:xfrm>
          <a:prstGeom prst="rect">
            <a:avLst/>
          </a:prstGeom>
          <a:gradFill>
            <a:gsLst>
              <a:gs pos="100000">
                <a:schemeClr val="bg1">
                  <a:alpha val="0"/>
                </a:schemeClr>
              </a:gs>
              <a:gs pos="60000">
                <a:srgbClr val="000000">
                  <a:alpha val="35898"/>
                </a:srgbClr>
              </a:gs>
              <a:gs pos="25000">
                <a:schemeClr val="bg1">
                  <a:alpha val="40754"/>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Title 1">
            <a:extLst>
              <a:ext uri="{FF2B5EF4-FFF2-40B4-BE49-F238E27FC236}">
                <a16:creationId xmlns:a16="http://schemas.microsoft.com/office/drawing/2014/main" id="{F437C0B3-8DA3-2F4A-92A7-3354E5AE6FE5}"/>
              </a:ext>
            </a:extLst>
          </p:cNvPr>
          <p:cNvSpPr>
            <a:spLocks noGrp="1"/>
          </p:cNvSpPr>
          <p:nvPr>
            <p:ph type="ctrTitle" hasCustomPrompt="1"/>
          </p:nvPr>
        </p:nvSpPr>
        <p:spPr>
          <a:xfrm>
            <a:off x="375503" y="441325"/>
            <a:ext cx="6434873" cy="1247626"/>
          </a:xfrm>
        </p:spPr>
        <p:txBody>
          <a:bodyPr anchor="t">
            <a:normAutofit/>
          </a:bodyPr>
          <a:lstStyle>
            <a:lvl1pPr algn="l">
              <a:defRPr sz="3200">
                <a:solidFill>
                  <a:schemeClr val="tx1"/>
                </a:solidFill>
              </a:defRPr>
            </a:lvl1pPr>
          </a:lstStyle>
          <a:p>
            <a:r>
              <a:rPr lang="en-CA" dirty="0"/>
              <a:t>Presentation </a:t>
            </a:r>
            <a:br>
              <a:rPr lang="en-CA" dirty="0"/>
            </a:br>
            <a:r>
              <a:rPr lang="en-CA" dirty="0"/>
              <a:t>Title</a:t>
            </a:r>
          </a:p>
        </p:txBody>
      </p:sp>
      <p:sp>
        <p:nvSpPr>
          <p:cNvPr id="14" name="Text Placeholder 2">
            <a:extLst>
              <a:ext uri="{FF2B5EF4-FFF2-40B4-BE49-F238E27FC236}">
                <a16:creationId xmlns:a16="http://schemas.microsoft.com/office/drawing/2014/main" id="{5AF36411-307A-3D43-B3A4-A4B80131D466}"/>
              </a:ext>
            </a:extLst>
          </p:cNvPr>
          <p:cNvSpPr>
            <a:spLocks noGrp="1"/>
          </p:cNvSpPr>
          <p:nvPr>
            <p:ph type="body" sz="quarter" idx="10" hasCustomPrompt="1"/>
          </p:nvPr>
        </p:nvSpPr>
        <p:spPr>
          <a:xfrm>
            <a:off x="375503" y="1688950"/>
            <a:ext cx="6434873" cy="325061"/>
          </a:xfrm>
        </p:spPr>
        <p:txBody>
          <a:bodyPr>
            <a:noAutofit/>
          </a:bodyPr>
          <a:lstStyle>
            <a:lvl1pPr marL="0" indent="0">
              <a:lnSpc>
                <a:spcPct val="100000"/>
              </a:lnSpc>
              <a:spcBef>
                <a:spcPts val="0"/>
              </a:spcBef>
              <a:buNone/>
              <a:defRPr sz="1400">
                <a:solidFill>
                  <a:schemeClr val="tx1"/>
                </a:solidFill>
              </a:defRPr>
            </a:lvl1pPr>
          </a:lstStyle>
          <a:p>
            <a:pPr lvl="0"/>
            <a:r>
              <a:rPr lang="en-CA"/>
              <a:t>Date</a:t>
            </a:r>
          </a:p>
        </p:txBody>
      </p:sp>
      <p:sp>
        <p:nvSpPr>
          <p:cNvPr id="11" name="Subtitle 2">
            <a:extLst>
              <a:ext uri="{FF2B5EF4-FFF2-40B4-BE49-F238E27FC236}">
                <a16:creationId xmlns:a16="http://schemas.microsoft.com/office/drawing/2014/main" id="{736835AD-6D40-DB4F-8D91-90B4E66BF63B}"/>
              </a:ext>
            </a:extLst>
          </p:cNvPr>
          <p:cNvSpPr>
            <a:spLocks noGrp="1"/>
          </p:cNvSpPr>
          <p:nvPr>
            <p:ph type="subTitle" idx="1" hasCustomPrompt="1"/>
          </p:nvPr>
        </p:nvSpPr>
        <p:spPr>
          <a:xfrm>
            <a:off x="8239125" y="611541"/>
            <a:ext cx="3577372" cy="1396647"/>
          </a:xfrm>
        </p:spPr>
        <p:txBody>
          <a:bodyPr>
            <a:normAutofit/>
          </a:bodyPr>
          <a:lstStyle>
            <a:lvl1pPr marL="0" indent="0" algn="l">
              <a:lnSpc>
                <a:spcPct val="100000"/>
              </a:lnSpc>
              <a:spcBef>
                <a:spcPts val="1000"/>
              </a:spcBef>
              <a:buNone/>
              <a:defRPr sz="1400" b="0" i="0">
                <a:solidFill>
                  <a:schemeClr val="tx1"/>
                </a:solidFill>
                <a:latin typeface="+mn-lt"/>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t>Presenter name and title</a:t>
            </a:r>
          </a:p>
        </p:txBody>
      </p:sp>
      <p:pic>
        <p:nvPicPr>
          <p:cNvPr id="10" name="Graphic 9">
            <a:extLst>
              <a:ext uri="{FF2B5EF4-FFF2-40B4-BE49-F238E27FC236}">
                <a16:creationId xmlns:a16="http://schemas.microsoft.com/office/drawing/2014/main" id="{2BF496F8-02F0-5F48-B075-175770144B4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780265" y="5944561"/>
            <a:ext cx="980558" cy="520650"/>
          </a:xfrm>
          <a:prstGeom prst="rect">
            <a:avLst/>
          </a:prstGeom>
        </p:spPr>
      </p:pic>
      <p:sp>
        <p:nvSpPr>
          <p:cNvPr id="15" name="Date Placeholder 3">
            <a:extLst>
              <a:ext uri="{FF2B5EF4-FFF2-40B4-BE49-F238E27FC236}">
                <a16:creationId xmlns:a16="http://schemas.microsoft.com/office/drawing/2014/main" id="{2CD6FCF1-2477-5C4A-AF2F-4AFD7EA0CAF9}"/>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7AAE0B34-6EB8-5B45-8D5F-030BD296EED9}" type="datetime1">
              <a:rPr lang="en-CA" smtClean="0"/>
              <a:t>2025-07-03</a:t>
            </a:fld>
            <a:endParaRPr lang="en-CA"/>
          </a:p>
        </p:txBody>
      </p:sp>
      <p:sp>
        <p:nvSpPr>
          <p:cNvPr id="16" name="Footer Placeholder 4">
            <a:extLst>
              <a:ext uri="{FF2B5EF4-FFF2-40B4-BE49-F238E27FC236}">
                <a16:creationId xmlns:a16="http://schemas.microsoft.com/office/drawing/2014/main" id="{99B3EE79-6E72-1242-9907-9663A7FA1092}"/>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7" name="Slide Number Placeholder 5">
            <a:extLst>
              <a:ext uri="{FF2B5EF4-FFF2-40B4-BE49-F238E27FC236}">
                <a16:creationId xmlns:a16="http://schemas.microsoft.com/office/drawing/2014/main" id="{0E33251A-3A86-6445-AAEF-6868601802B5}"/>
              </a:ext>
            </a:extLst>
          </p:cNvPr>
          <p:cNvSpPr>
            <a:spLocks noGrp="1"/>
          </p:cNvSpPr>
          <p:nvPr>
            <p:ph type="sldNum" sz="quarter" idx="13"/>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pic>
        <p:nvPicPr>
          <p:cNvPr id="18" name="Graphic 17">
            <a:extLst>
              <a:ext uri="{FF2B5EF4-FFF2-40B4-BE49-F238E27FC236}">
                <a16:creationId xmlns:a16="http://schemas.microsoft.com/office/drawing/2014/main" id="{31A29BF4-8D97-CF44-8EC5-711B313A3D4A}"/>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450849" y="5924550"/>
            <a:ext cx="1594639" cy="583405"/>
          </a:xfrm>
          <a:prstGeom prst="rect">
            <a:avLst/>
          </a:prstGeom>
        </p:spPr>
      </p:pic>
    </p:spTree>
    <p:extLst>
      <p:ext uri="{BB962C8B-B14F-4D97-AF65-F5344CB8AC3E}">
        <p14:creationId xmlns:p14="http://schemas.microsoft.com/office/powerpoint/2010/main" val="1765637118"/>
      </p:ext>
    </p:extLst>
  </p:cSld>
  <p:clrMapOvr>
    <a:overrideClrMapping bg1="dk1" tx1="lt1" bg2="dk2" tx2="lt1" accent1="accent1" accent2="accent2" accent3="accent3" accent4="accent4" accent5="accent5" accent6="accent6" hlink="hlink" folHlink="folHlink"/>
  </p:clrMapOvr>
  <p:extLst>
    <p:ext uri="{DCECCB84-F9BA-43D5-87BE-67443E8EF086}">
      <p15:sldGuideLst xmlns:p15="http://schemas.microsoft.com/office/powerpoint/2012/main">
        <p15:guide id="1" orient="horz" pos="528"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3B9C45A-2488-4541-8E5E-C662222BB426}"/>
              </a:ext>
            </a:extLst>
          </p:cNvPr>
          <p:cNvSpPr>
            <a:spLocks noGrp="1"/>
          </p:cNvSpPr>
          <p:nvPr>
            <p:ph type="title"/>
          </p:nvPr>
        </p:nvSpPr>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5B8C6E2-F29E-9642-9D47-D5EF31201BE3}"/>
              </a:ext>
            </a:extLst>
          </p:cNvPr>
          <p:cNvSpPr>
            <a:spLocks noGrp="1"/>
          </p:cNvSpPr>
          <p:nvPr>
            <p:ph type="body" idx="1"/>
          </p:nvPr>
        </p:nvSpPr>
        <p:spPr>
          <a:xfrm>
            <a:off x="381002" y="1592263"/>
            <a:ext cx="5002212" cy="389819"/>
          </a:xfrm>
        </p:spPr>
        <p:txBody>
          <a:bodyPr anchor="t">
            <a:normAutofit/>
          </a:bodyPr>
          <a:lstStyle>
            <a:lvl1pPr marL="0" indent="0">
              <a:buNone/>
              <a:defRPr sz="1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BC64B4-8862-F34E-820C-4BABB12F7E37}"/>
              </a:ext>
            </a:extLst>
          </p:cNvPr>
          <p:cNvSpPr>
            <a:spLocks noGrp="1"/>
          </p:cNvSpPr>
          <p:nvPr>
            <p:ph sz="half" idx="2"/>
          </p:nvPr>
        </p:nvSpPr>
        <p:spPr>
          <a:xfrm>
            <a:off x="381001" y="2163985"/>
            <a:ext cx="5002212" cy="36049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64AAD4D-5C9D-304B-9289-1322F364ECAE}"/>
              </a:ext>
            </a:extLst>
          </p:cNvPr>
          <p:cNvSpPr>
            <a:spLocks noGrp="1"/>
          </p:cNvSpPr>
          <p:nvPr>
            <p:ph type="body" sz="quarter" idx="3"/>
          </p:nvPr>
        </p:nvSpPr>
        <p:spPr>
          <a:xfrm>
            <a:off x="6096000" y="1602670"/>
            <a:ext cx="5003800" cy="389819"/>
          </a:xfrm>
        </p:spPr>
        <p:txBody>
          <a:bodyPr anchor="t">
            <a:normAutofit/>
          </a:bodyPr>
          <a:lstStyle>
            <a:lvl1pPr marL="0" indent="0">
              <a:buNone/>
              <a:defRPr sz="1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0E15D5-49E3-604D-A32E-6AECC998EAA6}"/>
              </a:ext>
            </a:extLst>
          </p:cNvPr>
          <p:cNvSpPr>
            <a:spLocks noGrp="1"/>
          </p:cNvSpPr>
          <p:nvPr>
            <p:ph sz="quarter" idx="4"/>
          </p:nvPr>
        </p:nvSpPr>
        <p:spPr>
          <a:xfrm>
            <a:off x="6096000" y="2163985"/>
            <a:ext cx="5003800" cy="36049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1FA5482E-6C06-B84D-A9F3-4640CD2AA0F3}"/>
              </a:ext>
            </a:extLst>
          </p:cNvPr>
          <p:cNvSpPr>
            <a:spLocks noGrp="1"/>
          </p:cNvSpPr>
          <p:nvPr>
            <p:ph type="dt" sz="half" idx="10"/>
          </p:nvPr>
        </p:nvSpPr>
        <p:spPr/>
        <p:txBody>
          <a:bodyPr/>
          <a:lstStyle/>
          <a:p>
            <a:fld id="{DA5F462E-9C60-584E-94F0-5696249C41B3}" type="datetime1">
              <a:rPr lang="en-CA" smtClean="0"/>
              <a:t>2025-07-03</a:t>
            </a:fld>
            <a:endParaRPr lang="en-CA"/>
          </a:p>
        </p:txBody>
      </p:sp>
      <p:sp>
        <p:nvSpPr>
          <p:cNvPr id="8" name="Footer Placeholder 7">
            <a:extLst>
              <a:ext uri="{FF2B5EF4-FFF2-40B4-BE49-F238E27FC236}">
                <a16:creationId xmlns:a16="http://schemas.microsoft.com/office/drawing/2014/main" id="{15A0A29D-B92D-C044-82BE-B0FF8B54D8AA}"/>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441366DF-697C-D343-84F8-E2DBE6D8C4F1}"/>
              </a:ext>
            </a:extLst>
          </p:cNvPr>
          <p:cNvSpPr>
            <a:spLocks noGrp="1"/>
          </p:cNvSpPr>
          <p:nvPr>
            <p:ph type="sldNum" sz="quarter" idx="12"/>
          </p:nvPr>
        </p:nvSpPr>
        <p:spPr/>
        <p:txBody>
          <a:bodyPr/>
          <a:lstStyle/>
          <a:p>
            <a:fld id="{1BD90C89-BB05-D647-8C9B-C2376028CB3D}" type="slidenum">
              <a:rPr lang="en-CA" smtClean="0"/>
              <a:t>‹#›</a:t>
            </a:fld>
            <a:endParaRPr lang="en-CA"/>
          </a:p>
        </p:txBody>
      </p:sp>
      <p:cxnSp>
        <p:nvCxnSpPr>
          <p:cNvPr id="11" name="Straight Connector 10">
            <a:extLst>
              <a:ext uri="{FF2B5EF4-FFF2-40B4-BE49-F238E27FC236}">
                <a16:creationId xmlns:a16="http://schemas.microsoft.com/office/drawing/2014/main" id="{C33C53A9-19AC-CB4D-89A1-B09327F6D43D}"/>
              </a:ext>
            </a:extLst>
          </p:cNvPr>
          <p:cNvCxnSpPr>
            <a:cxnSpLocks/>
          </p:cNvCxnSpPr>
          <p:nvPr userDrawn="1"/>
        </p:nvCxnSpPr>
        <p:spPr>
          <a:xfrm>
            <a:off x="5733823"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19065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6F0ABA-98D8-7D46-B42F-91F9D2B81D6D}"/>
              </a:ext>
            </a:extLst>
          </p:cNvPr>
          <p:cNvSpPr>
            <a:spLocks noGrp="1"/>
          </p:cNvSpPr>
          <p:nvPr>
            <p:ph type="title"/>
          </p:nvPr>
        </p:nvSpPr>
        <p:spPr/>
        <p:txBody>
          <a:bodyPr/>
          <a:lstStyle/>
          <a:p>
            <a:r>
              <a:rPr lang="en-US"/>
              <a:t>Click to edit Master title style</a:t>
            </a:r>
            <a:endParaRPr lang="en-CA"/>
          </a:p>
        </p:txBody>
      </p:sp>
      <p:sp>
        <p:nvSpPr>
          <p:cNvPr id="27" name="Content Placeholder 2">
            <a:extLst>
              <a:ext uri="{FF2B5EF4-FFF2-40B4-BE49-F238E27FC236}">
                <a16:creationId xmlns:a16="http://schemas.microsoft.com/office/drawing/2014/main" id="{9F8A2164-E63F-5F43-8F4A-BEE870E94F72}"/>
              </a:ext>
            </a:extLst>
          </p:cNvPr>
          <p:cNvSpPr>
            <a:spLocks noGrp="1"/>
          </p:cNvSpPr>
          <p:nvPr>
            <p:ph idx="17"/>
          </p:nvPr>
        </p:nvSpPr>
        <p:spPr>
          <a:xfrm>
            <a:off x="381000" y="1592263"/>
            <a:ext cx="3571875" cy="4176712"/>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2" name="Content Placeholder 2">
            <a:extLst>
              <a:ext uri="{FF2B5EF4-FFF2-40B4-BE49-F238E27FC236}">
                <a16:creationId xmlns:a16="http://schemas.microsoft.com/office/drawing/2014/main" id="{64EFCEEA-D652-624D-8939-6F1ADC50E107}"/>
              </a:ext>
            </a:extLst>
          </p:cNvPr>
          <p:cNvSpPr>
            <a:spLocks noGrp="1"/>
          </p:cNvSpPr>
          <p:nvPr>
            <p:ph idx="19"/>
          </p:nvPr>
        </p:nvSpPr>
        <p:spPr>
          <a:xfrm>
            <a:off x="4308497" y="1592263"/>
            <a:ext cx="3575004" cy="4176712"/>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4" name="Content Placeholder 2">
            <a:extLst>
              <a:ext uri="{FF2B5EF4-FFF2-40B4-BE49-F238E27FC236}">
                <a16:creationId xmlns:a16="http://schemas.microsoft.com/office/drawing/2014/main" id="{0F9ABBAA-4442-B143-AC39-89A2D79CD3D1}"/>
              </a:ext>
            </a:extLst>
          </p:cNvPr>
          <p:cNvSpPr>
            <a:spLocks noGrp="1"/>
          </p:cNvSpPr>
          <p:nvPr>
            <p:ph idx="21"/>
          </p:nvPr>
        </p:nvSpPr>
        <p:spPr>
          <a:xfrm>
            <a:off x="8239124" y="1592263"/>
            <a:ext cx="3571875" cy="4176712"/>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A1B0BF60-4FF7-A948-A101-FF0802EBF154}" type="datetime1">
              <a:rPr lang="en-CA" smtClean="0"/>
              <a:t>2025-07-03</a:t>
            </a:fld>
            <a:endParaRPr lang="en-CA"/>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B68B3244-C4A8-0648-9AFE-DE797FB7A959}"/>
              </a:ext>
            </a:extLst>
          </p:cNvPr>
          <p:cNvSpPr>
            <a:spLocks noGrp="1"/>
          </p:cNvSpPr>
          <p:nvPr>
            <p:ph type="sldNum" sz="quarter" idx="12"/>
          </p:nvPr>
        </p:nvSpPr>
        <p:spPr/>
        <p:txBody>
          <a:bodyPr/>
          <a:lstStyle/>
          <a:p>
            <a:fld id="{E4ECB127-6B1D-4440-BB59-CB7FB51359B3}" type="slidenum">
              <a:rPr lang="en-CA" smtClean="0"/>
              <a:pPr/>
              <a:t>‹#›</a:t>
            </a:fld>
            <a:endParaRPr lang="en-CA"/>
          </a:p>
        </p:txBody>
      </p:sp>
      <p:cxnSp>
        <p:nvCxnSpPr>
          <p:cNvPr id="12" name="Straight Connector 11">
            <a:extLst>
              <a:ext uri="{FF2B5EF4-FFF2-40B4-BE49-F238E27FC236}">
                <a16:creationId xmlns:a16="http://schemas.microsoft.com/office/drawing/2014/main" id="{F731CC7A-C7C0-8E49-9EEA-95DC5698DCA7}"/>
              </a:ext>
            </a:extLst>
          </p:cNvPr>
          <p:cNvCxnSpPr>
            <a:cxnSpLocks/>
          </p:cNvCxnSpPr>
          <p:nvPr userDrawn="1"/>
        </p:nvCxnSpPr>
        <p:spPr>
          <a:xfrm>
            <a:off x="4130686"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69820C1-5232-CA47-8836-F2F910C6EB2C}"/>
              </a:ext>
            </a:extLst>
          </p:cNvPr>
          <p:cNvCxnSpPr>
            <a:cxnSpLocks/>
          </p:cNvCxnSpPr>
          <p:nvPr userDrawn="1"/>
        </p:nvCxnSpPr>
        <p:spPr>
          <a:xfrm>
            <a:off x="8061312"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9586105"/>
      </p:ext>
    </p:extLst>
  </p:cSld>
  <p:clrMapOvr>
    <a:masterClrMapping/>
  </p:clrMapOvr>
  <p:extLst>
    <p:ext uri="{DCECCB84-F9BA-43D5-87BE-67443E8EF086}">
      <p15:sldGuideLst xmlns:p15="http://schemas.microsoft.com/office/powerpoint/2012/main">
        <p15:guide id="1" pos="4966" userDrawn="1">
          <p15:clr>
            <a:srgbClr val="FBAE40"/>
          </p15:clr>
        </p15:guide>
        <p15:guide id="3" pos="2712"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Three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9D60E6-AE5C-A94C-B916-B56AE3BFB32E}"/>
              </a:ext>
            </a:extLst>
          </p:cNvPr>
          <p:cNvSpPr>
            <a:spLocks noGrp="1"/>
          </p:cNvSpPr>
          <p:nvPr>
            <p:ph type="title"/>
          </p:nvPr>
        </p:nvSpPr>
        <p:spPr/>
        <p:txBody>
          <a:bodyPr/>
          <a:lstStyle/>
          <a:p>
            <a:r>
              <a:rPr lang="en-US"/>
              <a:t>Click to edit Master title style</a:t>
            </a:r>
            <a:endParaRPr lang="en-CA"/>
          </a:p>
        </p:txBody>
      </p:sp>
      <p:sp>
        <p:nvSpPr>
          <p:cNvPr id="26" name="Text Placeholder 5">
            <a:extLst>
              <a:ext uri="{FF2B5EF4-FFF2-40B4-BE49-F238E27FC236}">
                <a16:creationId xmlns:a16="http://schemas.microsoft.com/office/drawing/2014/main" id="{51C3CF99-2BBF-DE4C-A9BC-BA44CFFDF0FA}"/>
              </a:ext>
            </a:extLst>
          </p:cNvPr>
          <p:cNvSpPr>
            <a:spLocks noGrp="1"/>
          </p:cNvSpPr>
          <p:nvPr>
            <p:ph type="body" sz="quarter" idx="16"/>
          </p:nvPr>
        </p:nvSpPr>
        <p:spPr>
          <a:xfrm>
            <a:off x="381001" y="1592263"/>
            <a:ext cx="3571874" cy="377144"/>
          </a:xfrm>
        </p:spPr>
        <p:txBody>
          <a:bodyPr/>
          <a:lstStyle>
            <a:lvl1pPr marL="0" indent="0">
              <a:buNone/>
              <a:defRPr b="1">
                <a:solidFill>
                  <a:schemeClr val="accent5"/>
                </a:solidFill>
              </a:defRPr>
            </a:lvl1pPr>
            <a:lvl2pPr marL="457200" indent="0">
              <a:buNone/>
              <a:defRPr/>
            </a:lvl2pPr>
          </a:lstStyle>
          <a:p>
            <a:pPr lvl="0"/>
            <a:r>
              <a:rPr lang="en-US"/>
              <a:t>Click to edit Master text styles</a:t>
            </a:r>
          </a:p>
        </p:txBody>
      </p:sp>
      <p:sp>
        <p:nvSpPr>
          <p:cNvPr id="27" name="Content Placeholder 2">
            <a:extLst>
              <a:ext uri="{FF2B5EF4-FFF2-40B4-BE49-F238E27FC236}">
                <a16:creationId xmlns:a16="http://schemas.microsoft.com/office/drawing/2014/main" id="{9F8A2164-E63F-5F43-8F4A-BEE870E94F72}"/>
              </a:ext>
            </a:extLst>
          </p:cNvPr>
          <p:cNvSpPr>
            <a:spLocks noGrp="1"/>
          </p:cNvSpPr>
          <p:nvPr>
            <p:ph idx="17"/>
          </p:nvPr>
        </p:nvSpPr>
        <p:spPr>
          <a:xfrm>
            <a:off x="381000" y="2145967"/>
            <a:ext cx="3571873" cy="3623008"/>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1" name="Text Placeholder 5">
            <a:extLst>
              <a:ext uri="{FF2B5EF4-FFF2-40B4-BE49-F238E27FC236}">
                <a16:creationId xmlns:a16="http://schemas.microsoft.com/office/drawing/2014/main" id="{EC189054-CE1D-664C-ADEE-5251F9487CC2}"/>
              </a:ext>
            </a:extLst>
          </p:cNvPr>
          <p:cNvSpPr>
            <a:spLocks noGrp="1"/>
          </p:cNvSpPr>
          <p:nvPr>
            <p:ph type="body" sz="quarter" idx="18"/>
          </p:nvPr>
        </p:nvSpPr>
        <p:spPr>
          <a:xfrm>
            <a:off x="4308348" y="1592263"/>
            <a:ext cx="3575304" cy="377144"/>
          </a:xfrm>
        </p:spPr>
        <p:txBody>
          <a:bodyPr/>
          <a:lstStyle>
            <a:lvl1pPr marL="0" indent="0">
              <a:buNone/>
              <a:defRPr b="1">
                <a:solidFill>
                  <a:schemeClr val="accent5"/>
                </a:solidFill>
              </a:defRPr>
            </a:lvl1pPr>
            <a:lvl2pPr marL="457200" indent="0">
              <a:buNone/>
              <a:defRPr/>
            </a:lvl2pPr>
          </a:lstStyle>
          <a:p>
            <a:pPr lvl="0"/>
            <a:r>
              <a:rPr lang="en-US"/>
              <a:t>Click to edit Master text styles</a:t>
            </a:r>
          </a:p>
        </p:txBody>
      </p:sp>
      <p:sp>
        <p:nvSpPr>
          <p:cNvPr id="32" name="Content Placeholder 2">
            <a:extLst>
              <a:ext uri="{FF2B5EF4-FFF2-40B4-BE49-F238E27FC236}">
                <a16:creationId xmlns:a16="http://schemas.microsoft.com/office/drawing/2014/main" id="{64EFCEEA-D652-624D-8939-6F1ADC50E107}"/>
              </a:ext>
            </a:extLst>
          </p:cNvPr>
          <p:cNvSpPr>
            <a:spLocks noGrp="1"/>
          </p:cNvSpPr>
          <p:nvPr>
            <p:ph idx="19"/>
          </p:nvPr>
        </p:nvSpPr>
        <p:spPr>
          <a:xfrm>
            <a:off x="4308348" y="2145967"/>
            <a:ext cx="3575304" cy="3623008"/>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3" name="Text Placeholder 5">
            <a:extLst>
              <a:ext uri="{FF2B5EF4-FFF2-40B4-BE49-F238E27FC236}">
                <a16:creationId xmlns:a16="http://schemas.microsoft.com/office/drawing/2014/main" id="{310D4F21-04DE-7348-AB87-69A9500C8996}"/>
              </a:ext>
            </a:extLst>
          </p:cNvPr>
          <p:cNvSpPr>
            <a:spLocks noGrp="1"/>
          </p:cNvSpPr>
          <p:nvPr>
            <p:ph type="body" sz="quarter" idx="20"/>
          </p:nvPr>
        </p:nvSpPr>
        <p:spPr>
          <a:xfrm>
            <a:off x="8235696" y="1592263"/>
            <a:ext cx="3575304" cy="377144"/>
          </a:xfrm>
        </p:spPr>
        <p:txBody>
          <a:bodyPr/>
          <a:lstStyle>
            <a:lvl1pPr marL="0" indent="0">
              <a:buNone/>
              <a:defRPr b="1">
                <a:solidFill>
                  <a:schemeClr val="accent5"/>
                </a:solidFill>
              </a:defRPr>
            </a:lvl1pPr>
            <a:lvl2pPr marL="457200" indent="0">
              <a:buNone/>
              <a:defRPr/>
            </a:lvl2pPr>
          </a:lstStyle>
          <a:p>
            <a:pPr lvl="0"/>
            <a:r>
              <a:rPr lang="en-US"/>
              <a:t>Click to edit Master text styles</a:t>
            </a:r>
          </a:p>
        </p:txBody>
      </p:sp>
      <p:sp>
        <p:nvSpPr>
          <p:cNvPr id="34" name="Content Placeholder 2">
            <a:extLst>
              <a:ext uri="{FF2B5EF4-FFF2-40B4-BE49-F238E27FC236}">
                <a16:creationId xmlns:a16="http://schemas.microsoft.com/office/drawing/2014/main" id="{0F9ABBAA-4442-B143-AC39-89A2D79CD3D1}"/>
              </a:ext>
            </a:extLst>
          </p:cNvPr>
          <p:cNvSpPr>
            <a:spLocks noGrp="1"/>
          </p:cNvSpPr>
          <p:nvPr>
            <p:ph idx="21"/>
          </p:nvPr>
        </p:nvSpPr>
        <p:spPr>
          <a:xfrm>
            <a:off x="8235695" y="2145967"/>
            <a:ext cx="3575304" cy="3623008"/>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6DB0F08A-FEA0-FB4D-B030-E4E0959C5581}" type="datetime1">
              <a:rPr lang="en-CA" smtClean="0"/>
              <a:t>2025-07-03</a:t>
            </a:fld>
            <a:endParaRPr lang="en-CA"/>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B68B3244-C4A8-0648-9AFE-DE797FB7A959}"/>
              </a:ext>
            </a:extLst>
          </p:cNvPr>
          <p:cNvSpPr>
            <a:spLocks noGrp="1"/>
          </p:cNvSpPr>
          <p:nvPr>
            <p:ph type="sldNum" sz="quarter" idx="12"/>
          </p:nvPr>
        </p:nvSpPr>
        <p:spPr/>
        <p:txBody>
          <a:bodyPr/>
          <a:lstStyle/>
          <a:p>
            <a:fld id="{E4ECB127-6B1D-4440-BB59-CB7FB51359B3}" type="slidenum">
              <a:rPr lang="en-CA" smtClean="0"/>
              <a:pPr/>
              <a:t>‹#›</a:t>
            </a:fld>
            <a:endParaRPr lang="en-CA"/>
          </a:p>
        </p:txBody>
      </p:sp>
      <p:cxnSp>
        <p:nvCxnSpPr>
          <p:cNvPr id="12" name="Straight Connector 11">
            <a:extLst>
              <a:ext uri="{FF2B5EF4-FFF2-40B4-BE49-F238E27FC236}">
                <a16:creationId xmlns:a16="http://schemas.microsoft.com/office/drawing/2014/main" id="{607684EF-69DC-FB45-BAFE-E4AA97BA8024}"/>
              </a:ext>
            </a:extLst>
          </p:cNvPr>
          <p:cNvCxnSpPr>
            <a:cxnSpLocks/>
          </p:cNvCxnSpPr>
          <p:nvPr userDrawn="1"/>
        </p:nvCxnSpPr>
        <p:spPr>
          <a:xfrm>
            <a:off x="4130612"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FF1368E-C170-C74B-BCFC-F6256BB1D604}"/>
              </a:ext>
            </a:extLst>
          </p:cNvPr>
          <p:cNvCxnSpPr>
            <a:cxnSpLocks/>
          </p:cNvCxnSpPr>
          <p:nvPr userDrawn="1"/>
        </p:nvCxnSpPr>
        <p:spPr>
          <a:xfrm>
            <a:off x="8059674"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1259926"/>
      </p:ext>
    </p:extLst>
  </p:cSld>
  <p:clrMapOvr>
    <a:masterClrMapping/>
  </p:clrMapOvr>
  <p:extLst>
    <p:ext uri="{DCECCB84-F9BA-43D5-87BE-67443E8EF086}">
      <p15:sldGuideLst xmlns:p15="http://schemas.microsoft.com/office/powerpoint/2012/main">
        <p15:guide id="1" pos="7129" userDrawn="1">
          <p15:clr>
            <a:srgbClr val="FBAE40"/>
          </p15:clr>
        </p15:guide>
        <p15:guide id="2" pos="2712" userDrawn="1">
          <p15:clr>
            <a:srgbClr val="FBAE40"/>
          </p15:clr>
        </p15:guide>
        <p15:guide id="3" pos="4968"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with Pictur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7E4764-9485-7F4F-960D-977FFD3B084C}"/>
              </a:ext>
            </a:extLst>
          </p:cNvPr>
          <p:cNvSpPr>
            <a:spLocks noGrp="1"/>
          </p:cNvSpPr>
          <p:nvPr>
            <p:ph type="title"/>
          </p:nvPr>
        </p:nvSpPr>
        <p:spPr>
          <a:xfrm>
            <a:off x="381000" y="441325"/>
            <a:ext cx="6429375" cy="989849"/>
          </a:xfrm>
        </p:spPr>
        <p:txBody>
          <a:bodyPr/>
          <a:lstStyle/>
          <a:p>
            <a:r>
              <a:rPr lang="en-US"/>
              <a:t>Click to edit Master title style</a:t>
            </a:r>
            <a:endParaRPr lang="en-CA"/>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idx="1"/>
          </p:nvPr>
        </p:nvSpPr>
        <p:spPr>
          <a:xfrm>
            <a:off x="381000" y="1592263"/>
            <a:ext cx="6429375" cy="4176712"/>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7524750" y="365126"/>
            <a:ext cx="4286250" cy="6129337"/>
          </a:xfrm>
        </p:spPr>
        <p:txBody>
          <a:bodyPr/>
          <a:lstStyle>
            <a:lvl1pPr marL="0" indent="0">
              <a:buNone/>
              <a:defRPr/>
            </a:lvl1pPr>
          </a:lstStyle>
          <a:p>
            <a:r>
              <a:rPr lang="en-US"/>
              <a:t>Click icon to add picture</a:t>
            </a:r>
            <a:endParaRPr lang="en-CA"/>
          </a:p>
        </p:txBody>
      </p:sp>
      <p:sp>
        <p:nvSpPr>
          <p:cNvPr id="5" name="Date Placeholder 4">
            <a:extLst>
              <a:ext uri="{FF2B5EF4-FFF2-40B4-BE49-F238E27FC236}">
                <a16:creationId xmlns:a16="http://schemas.microsoft.com/office/drawing/2014/main" id="{12C4E6C6-AD78-A84E-AD55-D38E4F26CEE8}"/>
              </a:ext>
            </a:extLst>
          </p:cNvPr>
          <p:cNvSpPr>
            <a:spLocks noGrp="1"/>
          </p:cNvSpPr>
          <p:nvPr>
            <p:ph type="dt" sz="half" idx="16"/>
          </p:nvPr>
        </p:nvSpPr>
        <p:spPr/>
        <p:txBody>
          <a:bodyPr/>
          <a:lstStyle/>
          <a:p>
            <a:fld id="{26A69486-E741-E548-882D-3BBA0679CE59}" type="datetime1">
              <a:rPr lang="en-CA" smtClean="0"/>
              <a:t>2025-07-03</a:t>
            </a:fld>
            <a:endParaRPr lang="en-CA"/>
          </a:p>
        </p:txBody>
      </p:sp>
      <p:sp>
        <p:nvSpPr>
          <p:cNvPr id="6" name="Footer Placeholder 5">
            <a:extLst>
              <a:ext uri="{FF2B5EF4-FFF2-40B4-BE49-F238E27FC236}">
                <a16:creationId xmlns:a16="http://schemas.microsoft.com/office/drawing/2014/main" id="{AF817C9D-A8F3-5C4F-9B60-33A80FD7EA02}"/>
              </a:ext>
            </a:extLst>
          </p:cNvPr>
          <p:cNvSpPr>
            <a:spLocks noGrp="1"/>
          </p:cNvSpPr>
          <p:nvPr>
            <p:ph type="ftr" sz="quarter" idx="17"/>
          </p:nvPr>
        </p:nvSpPr>
        <p:spPr>
          <a:xfrm>
            <a:off x="2524125" y="6229815"/>
            <a:ext cx="4286250" cy="260079"/>
          </a:xfrm>
        </p:spPr>
        <p:txBody>
          <a:bodyPr/>
          <a:lstStyle/>
          <a:p>
            <a:endParaRPr lang="en-CA"/>
          </a:p>
        </p:txBody>
      </p:sp>
      <p:sp>
        <p:nvSpPr>
          <p:cNvPr id="7" name="Slide Number Placeholder 10">
            <a:extLst>
              <a:ext uri="{FF2B5EF4-FFF2-40B4-BE49-F238E27FC236}">
                <a16:creationId xmlns:a16="http://schemas.microsoft.com/office/drawing/2014/main" id="{36BEFC1B-9FF7-5E49-AB98-F5482AE8AF6E}"/>
              </a:ext>
            </a:extLst>
          </p:cNvPr>
          <p:cNvSpPr>
            <a:spLocks noGrp="1"/>
          </p:cNvSpPr>
          <p:nvPr>
            <p:ph type="sldNum" sz="quarter" idx="12"/>
          </p:nvPr>
        </p:nvSpPr>
        <p:spPr>
          <a:xfrm>
            <a:off x="11454063" y="7026108"/>
            <a:ext cx="395922" cy="365125"/>
          </a:xfrm>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3530395653"/>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Subhead with Pictur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3B8C7A-7442-A947-A3A0-0FF68497C995}"/>
              </a:ext>
            </a:extLst>
          </p:cNvPr>
          <p:cNvSpPr>
            <a:spLocks noGrp="1"/>
          </p:cNvSpPr>
          <p:nvPr>
            <p:ph type="title"/>
          </p:nvPr>
        </p:nvSpPr>
        <p:spPr>
          <a:xfrm>
            <a:off x="381000" y="441325"/>
            <a:ext cx="6429375" cy="989849"/>
          </a:xfrm>
        </p:spPr>
        <p:txBody>
          <a:bodyPr/>
          <a:lstStyle/>
          <a:p>
            <a:r>
              <a:rPr lang="en-US"/>
              <a:t>Click to edit Master title style</a:t>
            </a:r>
            <a:endParaRPr lang="en-CA"/>
          </a:p>
        </p:txBody>
      </p:sp>
      <p:sp>
        <p:nvSpPr>
          <p:cNvPr id="9" name="Text Placeholder 5">
            <a:extLst>
              <a:ext uri="{FF2B5EF4-FFF2-40B4-BE49-F238E27FC236}">
                <a16:creationId xmlns:a16="http://schemas.microsoft.com/office/drawing/2014/main" id="{63C5D830-AE07-C949-8D77-0E09109CD642}"/>
              </a:ext>
            </a:extLst>
          </p:cNvPr>
          <p:cNvSpPr>
            <a:spLocks noGrp="1"/>
          </p:cNvSpPr>
          <p:nvPr>
            <p:ph type="body" sz="quarter" idx="14"/>
          </p:nvPr>
        </p:nvSpPr>
        <p:spPr>
          <a:xfrm>
            <a:off x="381000" y="1592263"/>
            <a:ext cx="6429375" cy="377144"/>
          </a:xfrm>
        </p:spPr>
        <p:txBody>
          <a:bodyPr/>
          <a:lstStyle>
            <a:lvl1pPr marL="0" indent="0">
              <a:buNone/>
              <a:defRPr b="1">
                <a:solidFill>
                  <a:schemeClr val="accent5"/>
                </a:solidFill>
              </a:defRPr>
            </a:lvl1pPr>
            <a:lvl2pPr marL="457200" indent="0">
              <a:buNone/>
              <a:defRPr/>
            </a:lvl2pPr>
          </a:lstStyle>
          <a:p>
            <a:pPr lvl="0"/>
            <a:r>
              <a:rPr lang="en-US"/>
              <a:t>Click to edit Master text styles</a:t>
            </a:r>
          </a:p>
        </p:txBody>
      </p:sp>
      <p:sp>
        <p:nvSpPr>
          <p:cNvPr id="7" name="Content Placeholder 2">
            <a:extLst>
              <a:ext uri="{FF2B5EF4-FFF2-40B4-BE49-F238E27FC236}">
                <a16:creationId xmlns:a16="http://schemas.microsoft.com/office/drawing/2014/main" id="{D001E528-FEC7-DB4B-9280-FA2837CA305C}"/>
              </a:ext>
            </a:extLst>
          </p:cNvPr>
          <p:cNvSpPr>
            <a:spLocks noGrp="1"/>
          </p:cNvSpPr>
          <p:nvPr>
            <p:ph idx="1"/>
          </p:nvPr>
        </p:nvSpPr>
        <p:spPr>
          <a:xfrm>
            <a:off x="381000" y="2145967"/>
            <a:ext cx="6429375"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7524750" y="365126"/>
            <a:ext cx="4286250" cy="6129337"/>
          </a:xfrm>
        </p:spPr>
        <p:txBody>
          <a:bodyPr/>
          <a:lstStyle>
            <a:lvl1pPr marL="0" indent="0">
              <a:buNone/>
              <a:defRPr/>
            </a:lvl1pPr>
          </a:lstStyle>
          <a:p>
            <a:r>
              <a:rPr lang="en-US"/>
              <a:t>Click icon to add picture</a:t>
            </a:r>
            <a:endParaRPr lang="en-CA"/>
          </a:p>
        </p:txBody>
      </p:sp>
      <p:sp>
        <p:nvSpPr>
          <p:cNvPr id="5" name="Date Placeholder 4">
            <a:extLst>
              <a:ext uri="{FF2B5EF4-FFF2-40B4-BE49-F238E27FC236}">
                <a16:creationId xmlns:a16="http://schemas.microsoft.com/office/drawing/2014/main" id="{12C4E6C6-AD78-A84E-AD55-D38E4F26CEE8}"/>
              </a:ext>
            </a:extLst>
          </p:cNvPr>
          <p:cNvSpPr>
            <a:spLocks noGrp="1"/>
          </p:cNvSpPr>
          <p:nvPr>
            <p:ph type="dt" sz="half" idx="16"/>
          </p:nvPr>
        </p:nvSpPr>
        <p:spPr/>
        <p:txBody>
          <a:bodyPr/>
          <a:lstStyle/>
          <a:p>
            <a:fld id="{75BFC9D6-0F4F-7642-899B-C0851EB7E77B}" type="datetime1">
              <a:rPr lang="en-CA" smtClean="0"/>
              <a:t>2025-07-03</a:t>
            </a:fld>
            <a:endParaRPr lang="en-CA"/>
          </a:p>
        </p:txBody>
      </p:sp>
      <p:sp>
        <p:nvSpPr>
          <p:cNvPr id="6" name="Footer Placeholder 5">
            <a:extLst>
              <a:ext uri="{FF2B5EF4-FFF2-40B4-BE49-F238E27FC236}">
                <a16:creationId xmlns:a16="http://schemas.microsoft.com/office/drawing/2014/main" id="{AF817C9D-A8F3-5C4F-9B60-33A80FD7EA02}"/>
              </a:ext>
            </a:extLst>
          </p:cNvPr>
          <p:cNvSpPr>
            <a:spLocks noGrp="1"/>
          </p:cNvSpPr>
          <p:nvPr>
            <p:ph type="ftr" sz="quarter" idx="17"/>
          </p:nvPr>
        </p:nvSpPr>
        <p:spPr/>
        <p:txBody>
          <a:bodyPr/>
          <a:lstStyle/>
          <a:p>
            <a:endParaRPr lang="en-CA"/>
          </a:p>
        </p:txBody>
      </p:sp>
      <p:sp>
        <p:nvSpPr>
          <p:cNvPr id="8" name="Slide Number Placeholder 10">
            <a:extLst>
              <a:ext uri="{FF2B5EF4-FFF2-40B4-BE49-F238E27FC236}">
                <a16:creationId xmlns:a16="http://schemas.microsoft.com/office/drawing/2014/main" id="{7A8AFCF3-9B14-A742-87C8-89AB8F66DDBA}"/>
              </a:ext>
            </a:extLst>
          </p:cNvPr>
          <p:cNvSpPr>
            <a:spLocks noGrp="1"/>
          </p:cNvSpPr>
          <p:nvPr>
            <p:ph type="sldNum" sz="quarter" idx="12"/>
          </p:nvPr>
        </p:nvSpPr>
        <p:spPr>
          <a:xfrm>
            <a:off x="11454063" y="7022233"/>
            <a:ext cx="395922" cy="365125"/>
          </a:xfrm>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3842486451"/>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2E1CDCB-598C-9F47-AB21-DA50429D9079}"/>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CC69312-531E-8743-8CF4-F67278DCD9C3}"/>
              </a:ext>
            </a:extLst>
          </p:cNvPr>
          <p:cNvSpPr>
            <a:spLocks noGrp="1"/>
          </p:cNvSpPr>
          <p:nvPr>
            <p:ph idx="1"/>
          </p:nvPr>
        </p:nvSpPr>
        <p:spPr>
          <a:xfrm>
            <a:off x="381000" y="1590676"/>
            <a:ext cx="6429375" cy="41782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A05A067F-883A-C046-BC1B-3B49F8254542}"/>
              </a:ext>
            </a:extLst>
          </p:cNvPr>
          <p:cNvSpPr>
            <a:spLocks noGrp="1"/>
          </p:cNvSpPr>
          <p:nvPr>
            <p:ph type="body" sz="half" idx="2"/>
          </p:nvPr>
        </p:nvSpPr>
        <p:spPr>
          <a:xfrm>
            <a:off x="7524749" y="1590676"/>
            <a:ext cx="3575051" cy="4178300"/>
          </a:xfrm>
          <a:prstGeom prst="callout1">
            <a:avLst>
              <a:gd name="adj1" fmla="val -119"/>
              <a:gd name="adj2" fmla="val 20"/>
              <a:gd name="adj3" fmla="val 100006"/>
              <a:gd name="adj4" fmla="val 40"/>
            </a:avLst>
          </a:prstGeom>
          <a:ln w="6350">
            <a:solidFill>
              <a:schemeClr val="tx1"/>
            </a:solidFill>
          </a:ln>
        </p:spPr>
        <p:txBody>
          <a:bodyPr lIns="274320"/>
          <a:lstStyle/>
          <a:p>
            <a:pPr lvl="0"/>
            <a:r>
              <a:rPr lang="en-US"/>
              <a:t>Click to edit Master text styles</a:t>
            </a:r>
          </a:p>
        </p:txBody>
      </p:sp>
      <p:sp>
        <p:nvSpPr>
          <p:cNvPr id="5" name="Date Placeholder 4">
            <a:extLst>
              <a:ext uri="{FF2B5EF4-FFF2-40B4-BE49-F238E27FC236}">
                <a16:creationId xmlns:a16="http://schemas.microsoft.com/office/drawing/2014/main" id="{123EEE29-54A2-814D-A756-8384FB4B8EFB}"/>
              </a:ext>
            </a:extLst>
          </p:cNvPr>
          <p:cNvSpPr>
            <a:spLocks noGrp="1"/>
          </p:cNvSpPr>
          <p:nvPr>
            <p:ph type="dt" sz="half" idx="10"/>
          </p:nvPr>
        </p:nvSpPr>
        <p:spPr/>
        <p:txBody>
          <a:bodyPr/>
          <a:lstStyle/>
          <a:p>
            <a:fld id="{FE5C7A09-734E-7548-9E41-43E7C156F7D0}" type="datetime1">
              <a:rPr lang="en-CA" smtClean="0"/>
              <a:t>2025-07-03</a:t>
            </a:fld>
            <a:endParaRPr lang="en-CA"/>
          </a:p>
        </p:txBody>
      </p:sp>
      <p:sp>
        <p:nvSpPr>
          <p:cNvPr id="6" name="Footer Placeholder 5">
            <a:extLst>
              <a:ext uri="{FF2B5EF4-FFF2-40B4-BE49-F238E27FC236}">
                <a16:creationId xmlns:a16="http://schemas.microsoft.com/office/drawing/2014/main" id="{1838F5F0-4FE4-684E-B042-43D23008355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24D232F3-870A-4149-BCCC-EFCAEC69A4CF}"/>
              </a:ext>
            </a:extLst>
          </p:cNvPr>
          <p:cNvSpPr>
            <a:spLocks noGrp="1"/>
          </p:cNvSpPr>
          <p:nvPr>
            <p:ph type="sldNum" sz="quarter" idx="12"/>
          </p:nvPr>
        </p:nvSpPr>
        <p:spPr/>
        <p:txBody>
          <a:bodyPr/>
          <a:lstStyle/>
          <a:p>
            <a:fld id="{1BD90C89-BB05-D647-8C9B-C2376028CB3D}" type="slidenum">
              <a:rPr lang="en-CA" smtClean="0"/>
              <a:t>‹#›</a:t>
            </a:fld>
            <a:endParaRPr lang="en-CA"/>
          </a:p>
        </p:txBody>
      </p:sp>
    </p:spTree>
    <p:extLst>
      <p:ext uri="{BB962C8B-B14F-4D97-AF65-F5344CB8AC3E}">
        <p14:creationId xmlns:p14="http://schemas.microsoft.com/office/powerpoint/2010/main" val="41359003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Subhead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C5480-BB79-4D45-9ABA-5884D15AE8B4}"/>
              </a:ext>
            </a:extLst>
          </p:cNvPr>
          <p:cNvSpPr>
            <a:spLocks noGrp="1"/>
          </p:cNvSpPr>
          <p:nvPr>
            <p:ph type="title"/>
          </p:nvPr>
        </p:nvSpPr>
        <p:spPr/>
        <p:txBody>
          <a:bodyPr/>
          <a:lstStyle/>
          <a:p>
            <a:r>
              <a:rPr lang="en-US"/>
              <a:t>Click to edit Master title style</a:t>
            </a:r>
            <a:endParaRPr lang="en-CA"/>
          </a:p>
        </p:txBody>
      </p:sp>
      <p:sp>
        <p:nvSpPr>
          <p:cNvPr id="13" name="Text Placeholder 5">
            <a:extLst>
              <a:ext uri="{FF2B5EF4-FFF2-40B4-BE49-F238E27FC236}">
                <a16:creationId xmlns:a16="http://schemas.microsoft.com/office/drawing/2014/main" id="{2F561D16-DC5D-0F47-897D-2EA7DB066575}"/>
              </a:ext>
            </a:extLst>
          </p:cNvPr>
          <p:cNvSpPr>
            <a:spLocks noGrp="1"/>
          </p:cNvSpPr>
          <p:nvPr>
            <p:ph type="body" sz="quarter" idx="14"/>
          </p:nvPr>
        </p:nvSpPr>
        <p:spPr>
          <a:xfrm>
            <a:off x="381000" y="1592263"/>
            <a:ext cx="6429375" cy="377144"/>
          </a:xfrm>
        </p:spPr>
        <p:txBody>
          <a:bodyPr/>
          <a:lstStyle>
            <a:lvl1pPr marL="0" indent="0">
              <a:buNone/>
              <a:defRPr b="1">
                <a:solidFill>
                  <a:schemeClr val="accent5"/>
                </a:solidFill>
              </a:defRPr>
            </a:lvl1pPr>
            <a:lvl2pPr marL="457200" indent="0">
              <a:buNone/>
              <a:defRPr/>
            </a:lvl2pPr>
          </a:lstStyle>
          <a:p>
            <a:pPr lvl="0"/>
            <a:r>
              <a:rPr lang="en-US"/>
              <a:t>Click to edit Master text styles</a:t>
            </a:r>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idx="1"/>
          </p:nvPr>
        </p:nvSpPr>
        <p:spPr>
          <a:xfrm>
            <a:off x="381000" y="2145967"/>
            <a:ext cx="6429375"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5" name="Text Placeholder 3">
            <a:extLst>
              <a:ext uri="{FF2B5EF4-FFF2-40B4-BE49-F238E27FC236}">
                <a16:creationId xmlns:a16="http://schemas.microsoft.com/office/drawing/2014/main" id="{E5FAD569-1D0F-9C4F-8E56-DA522C636DE6}"/>
              </a:ext>
            </a:extLst>
          </p:cNvPr>
          <p:cNvSpPr>
            <a:spLocks noGrp="1"/>
          </p:cNvSpPr>
          <p:nvPr>
            <p:ph type="body" sz="half" idx="2"/>
          </p:nvPr>
        </p:nvSpPr>
        <p:spPr>
          <a:xfrm>
            <a:off x="7524749" y="1590676"/>
            <a:ext cx="3575051" cy="4178300"/>
          </a:xfrm>
          <a:prstGeom prst="callout1">
            <a:avLst>
              <a:gd name="adj1" fmla="val -119"/>
              <a:gd name="adj2" fmla="val 20"/>
              <a:gd name="adj3" fmla="val 100006"/>
              <a:gd name="adj4" fmla="val 40"/>
            </a:avLst>
          </a:prstGeom>
          <a:ln w="6350">
            <a:solidFill>
              <a:schemeClr val="tx1"/>
            </a:solidFill>
          </a:ln>
        </p:spPr>
        <p:txBody>
          <a:bodyPr lIns="274320"/>
          <a:lstStyle/>
          <a:p>
            <a:pPr lvl="0"/>
            <a:r>
              <a:rPr lang="en-US"/>
              <a:t>Click to edit Master text styles</a:t>
            </a:r>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7B651A37-8D00-4546-912A-52A4AD472847}"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2256720735"/>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E22BCF4-A886-7149-8A95-F83F2BCA90D0}"/>
              </a:ext>
            </a:extLst>
          </p:cNvPr>
          <p:cNvSpPr>
            <a:spLocks noGrp="1"/>
          </p:cNvSpPr>
          <p:nvPr>
            <p:ph type="title"/>
          </p:nvPr>
        </p:nvSpPr>
        <p:spPr/>
        <p:txBody>
          <a:bodyPr/>
          <a:lstStyle/>
          <a:p>
            <a:r>
              <a:rPr lang="en-US"/>
              <a:t>Click to edit Master title style</a:t>
            </a:r>
            <a:endParaRPr lang="en-CA"/>
          </a:p>
        </p:txBody>
      </p:sp>
      <p:sp>
        <p:nvSpPr>
          <p:cNvPr id="3" name="Picture Placeholder 2">
            <a:extLst>
              <a:ext uri="{FF2B5EF4-FFF2-40B4-BE49-F238E27FC236}">
                <a16:creationId xmlns:a16="http://schemas.microsoft.com/office/drawing/2014/main" id="{18B84A97-9701-BF46-9397-077781D9F06A}"/>
              </a:ext>
            </a:extLst>
          </p:cNvPr>
          <p:cNvSpPr>
            <a:spLocks noGrp="1"/>
          </p:cNvSpPr>
          <p:nvPr>
            <p:ph type="pic" idx="1"/>
          </p:nvPr>
        </p:nvSpPr>
        <p:spPr>
          <a:xfrm>
            <a:off x="381000" y="1592263"/>
            <a:ext cx="7143750" cy="4902200"/>
          </a:xfrm>
        </p:spPr>
        <p:txBody>
          <a:bodyPr/>
          <a:lstStyle>
            <a:lvl1pPr marL="0" indent="0">
              <a:buNone/>
              <a:defRPr lang="en-US" dirty="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CA"/>
          </a:p>
        </p:txBody>
      </p:sp>
      <p:sp>
        <p:nvSpPr>
          <p:cNvPr id="4" name="Text Placeholder 3">
            <a:extLst>
              <a:ext uri="{FF2B5EF4-FFF2-40B4-BE49-F238E27FC236}">
                <a16:creationId xmlns:a16="http://schemas.microsoft.com/office/drawing/2014/main" id="{11ABC8E8-47B4-8141-80D4-1FAEE45B3777}"/>
              </a:ext>
            </a:extLst>
          </p:cNvPr>
          <p:cNvSpPr>
            <a:spLocks noGrp="1"/>
          </p:cNvSpPr>
          <p:nvPr>
            <p:ph type="body" sz="half" idx="2"/>
          </p:nvPr>
        </p:nvSpPr>
        <p:spPr>
          <a:xfrm>
            <a:off x="8239124" y="1592264"/>
            <a:ext cx="3571875"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5896E69F-3691-4845-9EA4-140698CF6642}"/>
              </a:ext>
            </a:extLst>
          </p:cNvPr>
          <p:cNvSpPr>
            <a:spLocks noGrp="1"/>
          </p:cNvSpPr>
          <p:nvPr>
            <p:ph type="dt" sz="half" idx="10"/>
          </p:nvPr>
        </p:nvSpPr>
        <p:spPr/>
        <p:txBody>
          <a:bodyPr/>
          <a:lstStyle/>
          <a:p>
            <a:fld id="{7301246A-41FF-3048-A43A-897A3529BA94}" type="datetime1">
              <a:rPr lang="en-CA" smtClean="0"/>
              <a:t>2025-07-03</a:t>
            </a:fld>
            <a:endParaRPr lang="en-CA"/>
          </a:p>
        </p:txBody>
      </p:sp>
      <p:sp>
        <p:nvSpPr>
          <p:cNvPr id="6" name="Footer Placeholder 5">
            <a:extLst>
              <a:ext uri="{FF2B5EF4-FFF2-40B4-BE49-F238E27FC236}">
                <a16:creationId xmlns:a16="http://schemas.microsoft.com/office/drawing/2014/main" id="{EF6407C2-4B87-F549-A795-7749607A50E1}"/>
              </a:ext>
            </a:extLst>
          </p:cNvPr>
          <p:cNvSpPr>
            <a:spLocks noGrp="1"/>
          </p:cNvSpPr>
          <p:nvPr>
            <p:ph type="ftr" sz="quarter" idx="11"/>
          </p:nvPr>
        </p:nvSpPr>
        <p:spPr>
          <a:xfrm>
            <a:off x="8239125" y="6229815"/>
            <a:ext cx="2860675" cy="260079"/>
          </a:xfrm>
        </p:spPr>
        <p:txBody>
          <a:bodyPr/>
          <a:lstStyle/>
          <a:p>
            <a:endParaRPr lang="en-CA"/>
          </a:p>
        </p:txBody>
      </p:sp>
      <p:sp>
        <p:nvSpPr>
          <p:cNvPr id="7" name="Slide Number Placeholder 6">
            <a:extLst>
              <a:ext uri="{FF2B5EF4-FFF2-40B4-BE49-F238E27FC236}">
                <a16:creationId xmlns:a16="http://schemas.microsoft.com/office/drawing/2014/main" id="{74B14144-75CA-5142-928C-A777A4A79B2E}"/>
              </a:ext>
            </a:extLst>
          </p:cNvPr>
          <p:cNvSpPr>
            <a:spLocks noGrp="1"/>
          </p:cNvSpPr>
          <p:nvPr>
            <p:ph type="sldNum" sz="quarter" idx="12"/>
          </p:nvPr>
        </p:nvSpPr>
        <p:spPr/>
        <p:txBody>
          <a:bodyPr/>
          <a:lstStyle/>
          <a:p>
            <a:fld id="{1BD90C89-BB05-D647-8C9B-C2376028CB3D}" type="slidenum">
              <a:rPr lang="en-CA" smtClean="0"/>
              <a:t>‹#›</a:t>
            </a:fld>
            <a:endParaRPr lang="en-CA"/>
          </a:p>
        </p:txBody>
      </p:sp>
    </p:spTree>
    <p:extLst>
      <p:ext uri="{BB962C8B-B14F-4D97-AF65-F5344CB8AC3E}">
        <p14:creationId xmlns:p14="http://schemas.microsoft.com/office/powerpoint/2010/main" val="616093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Picture, Subhead with Capti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BC1474-D3C0-7B47-A967-132913843826}"/>
              </a:ext>
            </a:extLst>
          </p:cNvPr>
          <p:cNvSpPr>
            <a:spLocks noGrp="1"/>
          </p:cNvSpPr>
          <p:nvPr>
            <p:ph type="title"/>
          </p:nvPr>
        </p:nvSpPr>
        <p:spPr/>
        <p:txBody>
          <a:bodyPr/>
          <a:lstStyle/>
          <a:p>
            <a:r>
              <a:rPr lang="en-US"/>
              <a:t>Click to edit Master title style</a:t>
            </a:r>
            <a:endParaRPr lang="en-CA"/>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381000" y="1592264"/>
            <a:ext cx="7143749" cy="4902199"/>
          </a:xfrm>
        </p:spPr>
        <p:txBody>
          <a:bodyPr/>
          <a:lstStyle>
            <a:lvl1pPr marL="0" indent="0">
              <a:buNone/>
              <a:defRPr/>
            </a:lvl1pPr>
          </a:lstStyle>
          <a:p>
            <a:r>
              <a:rPr lang="en-US"/>
              <a:t>Click icon to add picture</a:t>
            </a:r>
            <a:endParaRPr lang="en-CA"/>
          </a:p>
        </p:txBody>
      </p:sp>
      <p:sp>
        <p:nvSpPr>
          <p:cNvPr id="14" name="Text Placeholder 5">
            <a:extLst>
              <a:ext uri="{FF2B5EF4-FFF2-40B4-BE49-F238E27FC236}">
                <a16:creationId xmlns:a16="http://schemas.microsoft.com/office/drawing/2014/main" id="{7696FF8B-5ED8-614E-9B8E-C740ED671E12}"/>
              </a:ext>
            </a:extLst>
          </p:cNvPr>
          <p:cNvSpPr>
            <a:spLocks noGrp="1"/>
          </p:cNvSpPr>
          <p:nvPr>
            <p:ph type="body" sz="quarter" idx="20"/>
          </p:nvPr>
        </p:nvSpPr>
        <p:spPr>
          <a:xfrm>
            <a:off x="8239124" y="1592264"/>
            <a:ext cx="3571875" cy="377144"/>
          </a:xfrm>
        </p:spPr>
        <p:txBody>
          <a:bodyPr/>
          <a:lstStyle>
            <a:lvl1pPr marL="0" indent="0">
              <a:buNone/>
              <a:defRPr b="1">
                <a:solidFill>
                  <a:schemeClr val="accent5"/>
                </a:solidFill>
              </a:defRPr>
            </a:lvl1pPr>
            <a:lvl2pPr marL="457200" indent="0">
              <a:buNone/>
              <a:defRPr/>
            </a:lvl2pPr>
          </a:lstStyle>
          <a:p>
            <a:pPr lvl="0"/>
            <a:r>
              <a:rPr lang="en-US"/>
              <a:t>Click to edit Master text styles</a:t>
            </a:r>
          </a:p>
        </p:txBody>
      </p:sp>
      <p:sp>
        <p:nvSpPr>
          <p:cNvPr id="16" name="Content Placeholder 2">
            <a:extLst>
              <a:ext uri="{FF2B5EF4-FFF2-40B4-BE49-F238E27FC236}">
                <a16:creationId xmlns:a16="http://schemas.microsoft.com/office/drawing/2014/main" id="{2E074D5D-99DE-1042-944C-B3DACE16CD35}"/>
              </a:ext>
            </a:extLst>
          </p:cNvPr>
          <p:cNvSpPr>
            <a:spLocks noGrp="1"/>
          </p:cNvSpPr>
          <p:nvPr>
            <p:ph idx="21"/>
          </p:nvPr>
        </p:nvSpPr>
        <p:spPr>
          <a:xfrm>
            <a:off x="8239125" y="2145967"/>
            <a:ext cx="3571874" cy="3623007"/>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6A5D723A-74E6-6940-8C9C-B9D251B09B25}"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a:xfrm>
            <a:off x="8239125" y="6229815"/>
            <a:ext cx="2860675" cy="260079"/>
          </a:xfrm>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60281333"/>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with Picture Gri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CA914-084A-8E4E-9FDD-CFBF6871EFA5}"/>
              </a:ext>
            </a:extLst>
          </p:cNvPr>
          <p:cNvSpPr>
            <a:spLocks noGrp="1"/>
          </p:cNvSpPr>
          <p:nvPr>
            <p:ph type="title"/>
          </p:nvPr>
        </p:nvSpPr>
        <p:spPr>
          <a:xfrm>
            <a:off x="381000" y="441325"/>
            <a:ext cx="4991100" cy="989849"/>
          </a:xfrm>
        </p:spPr>
        <p:txBody>
          <a:bodyPr/>
          <a:lstStyle/>
          <a:p>
            <a:r>
              <a:rPr lang="en-US"/>
              <a:t>Click to edit Master title style</a:t>
            </a:r>
            <a:endParaRPr lang="en-CA"/>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idx="1"/>
          </p:nvPr>
        </p:nvSpPr>
        <p:spPr>
          <a:xfrm>
            <a:off x="381001" y="1592263"/>
            <a:ext cx="4991100" cy="4176712"/>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5" name="Picture Placeholder 3">
            <a:extLst>
              <a:ext uri="{FF2B5EF4-FFF2-40B4-BE49-F238E27FC236}">
                <a16:creationId xmlns:a16="http://schemas.microsoft.com/office/drawing/2014/main" id="{F2695DE6-5A94-2B41-9B55-572CAB86C5A9}"/>
              </a:ext>
            </a:extLst>
          </p:cNvPr>
          <p:cNvSpPr>
            <a:spLocks noGrp="1"/>
          </p:cNvSpPr>
          <p:nvPr>
            <p:ph type="pic" sz="quarter" idx="17"/>
          </p:nvPr>
        </p:nvSpPr>
        <p:spPr>
          <a:xfrm>
            <a:off x="6096000" y="1016000"/>
            <a:ext cx="2513301" cy="3235924"/>
          </a:xfrm>
        </p:spPr>
        <p:txBody>
          <a:bodyPr/>
          <a:lstStyle>
            <a:lvl1pPr marL="0" indent="0">
              <a:buNone/>
              <a:defRPr/>
            </a:lvl1pPr>
          </a:lstStyle>
          <a:p>
            <a:r>
              <a:rPr lang="en-US"/>
              <a:t>Click icon to add picture</a:t>
            </a:r>
            <a:endParaRPr lang="en-CA"/>
          </a:p>
        </p:txBody>
      </p:sp>
      <p:sp>
        <p:nvSpPr>
          <p:cNvPr id="23" name="Picture Placeholder 3">
            <a:extLst>
              <a:ext uri="{FF2B5EF4-FFF2-40B4-BE49-F238E27FC236}">
                <a16:creationId xmlns:a16="http://schemas.microsoft.com/office/drawing/2014/main" id="{FF97E328-EA13-954D-A11E-8C81AC659568}"/>
              </a:ext>
            </a:extLst>
          </p:cNvPr>
          <p:cNvSpPr>
            <a:spLocks noGrp="1"/>
          </p:cNvSpPr>
          <p:nvPr>
            <p:ph type="pic" sz="quarter" idx="15"/>
          </p:nvPr>
        </p:nvSpPr>
        <p:spPr>
          <a:xfrm>
            <a:off x="6096000" y="4379314"/>
            <a:ext cx="2513301" cy="2478686"/>
          </a:xfrm>
        </p:spPr>
        <p:txBody>
          <a:bodyPr/>
          <a:lstStyle>
            <a:lvl1pPr marL="0" indent="0">
              <a:buNone/>
              <a:defRPr/>
            </a:lvl1pPr>
          </a:lstStyle>
          <a:p>
            <a:r>
              <a:rPr lang="en-US"/>
              <a:t>Click icon to add picture</a:t>
            </a:r>
            <a:endParaRPr lang="en-CA"/>
          </a:p>
        </p:txBody>
      </p:sp>
      <p:sp>
        <p:nvSpPr>
          <p:cNvPr id="27" name="Picture Placeholder 3">
            <a:extLst>
              <a:ext uri="{FF2B5EF4-FFF2-40B4-BE49-F238E27FC236}">
                <a16:creationId xmlns:a16="http://schemas.microsoft.com/office/drawing/2014/main" id="{22E6D772-67AA-AC40-A011-D33DB85447D5}"/>
              </a:ext>
            </a:extLst>
          </p:cNvPr>
          <p:cNvSpPr>
            <a:spLocks noGrp="1"/>
          </p:cNvSpPr>
          <p:nvPr>
            <p:ph type="pic" sz="quarter" idx="19"/>
          </p:nvPr>
        </p:nvSpPr>
        <p:spPr>
          <a:xfrm>
            <a:off x="8730961" y="0"/>
            <a:ext cx="2513301" cy="2478686"/>
          </a:xfrm>
        </p:spPr>
        <p:txBody>
          <a:bodyPr/>
          <a:lstStyle>
            <a:lvl1pPr marL="0" indent="0">
              <a:buNone/>
              <a:defRPr/>
            </a:lvl1pPr>
          </a:lstStyle>
          <a:p>
            <a:r>
              <a:rPr lang="en-US"/>
              <a:t>Click icon to add picture</a:t>
            </a:r>
            <a:endParaRPr lang="en-CA"/>
          </a:p>
        </p:txBody>
      </p:sp>
      <p:sp>
        <p:nvSpPr>
          <p:cNvPr id="29" name="Picture Placeholder 3">
            <a:extLst>
              <a:ext uri="{FF2B5EF4-FFF2-40B4-BE49-F238E27FC236}">
                <a16:creationId xmlns:a16="http://schemas.microsoft.com/office/drawing/2014/main" id="{07CBE58E-5A59-284E-9361-A93A7A2255B9}"/>
              </a:ext>
            </a:extLst>
          </p:cNvPr>
          <p:cNvSpPr>
            <a:spLocks noGrp="1"/>
          </p:cNvSpPr>
          <p:nvPr>
            <p:ph type="pic" sz="quarter" idx="20"/>
          </p:nvPr>
        </p:nvSpPr>
        <p:spPr>
          <a:xfrm>
            <a:off x="8730960" y="2603500"/>
            <a:ext cx="2513301" cy="3235924"/>
          </a:xfrm>
        </p:spPr>
        <p:txBody>
          <a:bodyPr/>
          <a:lstStyle>
            <a:lvl1pPr marL="0" indent="0">
              <a:buNone/>
              <a:defRPr/>
            </a:lvl1pPr>
          </a:lstStyle>
          <a:p>
            <a:r>
              <a:rPr lang="en-US"/>
              <a:t>Click icon to add picture</a:t>
            </a:r>
            <a:endParaRPr lang="en-CA"/>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30531CFD-87A8-494D-8139-BA875FE90534}"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a:xfrm>
            <a:off x="8730960" y="6229815"/>
            <a:ext cx="2368840" cy="260079"/>
          </a:xfrm>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2748563692"/>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CD5E865F-085B-0A47-9D78-027AE2DF844F}"/>
              </a:ext>
            </a:extLst>
          </p:cNvPr>
          <p:cNvSpPr/>
          <p:nvPr userDrawn="1"/>
        </p:nvSpPr>
        <p:spPr>
          <a:xfrm flipV="1">
            <a:off x="-1" y="0"/>
            <a:ext cx="12191999" cy="6858000"/>
          </a:xfrm>
          <a:prstGeom prst="rect">
            <a:avLst/>
          </a:prstGeom>
          <a:solidFill>
            <a:schemeClr val="bg1">
              <a:alpha val="3006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E21DA480-4620-6048-BF66-75E772721E1B}"/>
              </a:ext>
            </a:extLst>
          </p:cNvPr>
          <p:cNvSpPr>
            <a:spLocks noGrp="1"/>
          </p:cNvSpPr>
          <p:nvPr>
            <p:ph type="ctrTitle" hasCustomPrompt="1"/>
          </p:nvPr>
        </p:nvSpPr>
        <p:spPr>
          <a:xfrm>
            <a:off x="1808163" y="441325"/>
            <a:ext cx="8572500" cy="645253"/>
          </a:xfrm>
        </p:spPr>
        <p:txBody>
          <a:bodyPr anchor="b" anchorCtr="0">
            <a:normAutofit/>
          </a:bodyPr>
          <a:lstStyle>
            <a:lvl1pPr algn="ctr">
              <a:defRPr sz="2200">
                <a:solidFill>
                  <a:schemeClr val="tx1"/>
                </a:solidFill>
              </a:defRPr>
            </a:lvl1pPr>
          </a:lstStyle>
          <a:p>
            <a:r>
              <a:rPr lang="en-CA" dirty="0"/>
              <a:t>Presentation Title</a:t>
            </a:r>
          </a:p>
        </p:txBody>
      </p:sp>
      <p:pic>
        <p:nvPicPr>
          <p:cNvPr id="12" name="Graphic 11">
            <a:extLst>
              <a:ext uri="{FF2B5EF4-FFF2-40B4-BE49-F238E27FC236}">
                <a16:creationId xmlns:a16="http://schemas.microsoft.com/office/drawing/2014/main" id="{3EE0B66E-F1BF-3240-92CE-1BE66AD283E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475820" y="2568728"/>
            <a:ext cx="3240360" cy="1720544"/>
          </a:xfrm>
          <a:prstGeom prst="rect">
            <a:avLst/>
          </a:prstGeom>
        </p:spPr>
      </p:pic>
      <p:sp>
        <p:nvSpPr>
          <p:cNvPr id="9" name="Date Placeholder 3">
            <a:extLst>
              <a:ext uri="{FF2B5EF4-FFF2-40B4-BE49-F238E27FC236}">
                <a16:creationId xmlns:a16="http://schemas.microsoft.com/office/drawing/2014/main" id="{7ECF3DFD-68AC-A24D-8035-BEEAC8467263}"/>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E3958FF6-D0ED-2B4D-9DA0-4818BA59518A}" type="datetime1">
              <a:rPr lang="en-CA" smtClean="0"/>
              <a:t>2025-07-03</a:t>
            </a:fld>
            <a:endParaRPr lang="en-CA"/>
          </a:p>
        </p:txBody>
      </p:sp>
      <p:sp>
        <p:nvSpPr>
          <p:cNvPr id="10" name="Footer Placeholder 4">
            <a:extLst>
              <a:ext uri="{FF2B5EF4-FFF2-40B4-BE49-F238E27FC236}">
                <a16:creationId xmlns:a16="http://schemas.microsoft.com/office/drawing/2014/main" id="{EEBF229A-C120-C141-81E3-0E3933FF970E}"/>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1" name="Slide Number Placeholder 5">
            <a:extLst>
              <a:ext uri="{FF2B5EF4-FFF2-40B4-BE49-F238E27FC236}">
                <a16:creationId xmlns:a16="http://schemas.microsoft.com/office/drawing/2014/main" id="{54A72F33-1DDF-7E4C-A27F-B3AD6A894CAD}"/>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pic>
        <p:nvPicPr>
          <p:cNvPr id="13" name="Graphic 12">
            <a:extLst>
              <a:ext uri="{FF2B5EF4-FFF2-40B4-BE49-F238E27FC236}">
                <a16:creationId xmlns:a16="http://schemas.microsoft.com/office/drawing/2014/main" id="{74742F17-B68C-0443-92E4-A11919673CED}"/>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5298681" y="5908354"/>
            <a:ext cx="1594639" cy="583405"/>
          </a:xfrm>
          <a:prstGeom prst="rect">
            <a:avLst/>
          </a:prstGeom>
        </p:spPr>
      </p:pic>
      <p:sp>
        <p:nvSpPr>
          <p:cNvPr id="15" name="Text Placeholder 2">
            <a:extLst>
              <a:ext uri="{FF2B5EF4-FFF2-40B4-BE49-F238E27FC236}">
                <a16:creationId xmlns:a16="http://schemas.microsoft.com/office/drawing/2014/main" id="{BDBAE5BA-798A-3E43-B9E1-17134A265AC5}"/>
              </a:ext>
            </a:extLst>
          </p:cNvPr>
          <p:cNvSpPr>
            <a:spLocks noGrp="1"/>
          </p:cNvSpPr>
          <p:nvPr>
            <p:ph type="body" sz="quarter" idx="13" hasCustomPrompt="1"/>
          </p:nvPr>
        </p:nvSpPr>
        <p:spPr>
          <a:xfrm>
            <a:off x="1808163" y="1086578"/>
            <a:ext cx="8572500" cy="485655"/>
          </a:xfrm>
        </p:spPr>
        <p:txBody>
          <a:bodyPr>
            <a:noAutofit/>
          </a:bodyPr>
          <a:lstStyle>
            <a:lvl1pPr marL="0" indent="0" algn="ctr">
              <a:lnSpc>
                <a:spcPct val="100000"/>
              </a:lnSpc>
              <a:spcBef>
                <a:spcPts val="0"/>
              </a:spcBef>
              <a:buNone/>
              <a:defRPr sz="1400">
                <a:solidFill>
                  <a:schemeClr val="tx1"/>
                </a:solidFill>
              </a:defRPr>
            </a:lvl1pPr>
          </a:lstStyle>
          <a:p>
            <a:r>
              <a:rPr lang="en-CA" dirty="0"/>
              <a:t>Presentation Subtitle or Date</a:t>
            </a:r>
          </a:p>
        </p:txBody>
      </p:sp>
    </p:spTree>
    <p:extLst>
      <p:ext uri="{BB962C8B-B14F-4D97-AF65-F5344CB8AC3E}">
        <p14:creationId xmlns:p14="http://schemas.microsoft.com/office/powerpoint/2010/main" val="3658255699"/>
      </p:ext>
    </p:extLst>
  </p:cSld>
  <p:clrMapOvr>
    <a:overrideClrMapping bg1="dk1" tx1="lt1" bg2="dk2" tx2="lt1"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Subhead with Picture Gri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60969-918A-7A4D-88D1-1D843926707E}"/>
              </a:ext>
            </a:extLst>
          </p:cNvPr>
          <p:cNvSpPr>
            <a:spLocks noGrp="1"/>
          </p:cNvSpPr>
          <p:nvPr>
            <p:ph type="title"/>
          </p:nvPr>
        </p:nvSpPr>
        <p:spPr>
          <a:xfrm>
            <a:off x="381000" y="441325"/>
            <a:ext cx="5003090" cy="989849"/>
          </a:xfrm>
        </p:spPr>
        <p:txBody>
          <a:bodyPr/>
          <a:lstStyle/>
          <a:p>
            <a:r>
              <a:rPr lang="en-US"/>
              <a:t>Click to edit Master title style</a:t>
            </a:r>
            <a:endParaRPr lang="en-CA"/>
          </a:p>
        </p:txBody>
      </p:sp>
      <p:sp>
        <p:nvSpPr>
          <p:cNvPr id="14" name="Text Placeholder 5">
            <a:extLst>
              <a:ext uri="{FF2B5EF4-FFF2-40B4-BE49-F238E27FC236}">
                <a16:creationId xmlns:a16="http://schemas.microsoft.com/office/drawing/2014/main" id="{0FA76A3C-4532-3C44-B71D-5A5FD02F8E10}"/>
              </a:ext>
            </a:extLst>
          </p:cNvPr>
          <p:cNvSpPr>
            <a:spLocks noGrp="1"/>
          </p:cNvSpPr>
          <p:nvPr>
            <p:ph type="body" sz="quarter" idx="14"/>
          </p:nvPr>
        </p:nvSpPr>
        <p:spPr>
          <a:xfrm>
            <a:off x="381000" y="1592263"/>
            <a:ext cx="5003091" cy="377144"/>
          </a:xfrm>
        </p:spPr>
        <p:txBody>
          <a:bodyPr/>
          <a:lstStyle>
            <a:lvl1pPr marL="0" indent="0">
              <a:buNone/>
              <a:defRPr b="1">
                <a:solidFill>
                  <a:schemeClr val="accent5"/>
                </a:solidFill>
              </a:defRPr>
            </a:lvl1pPr>
            <a:lvl2pPr marL="457200" indent="0">
              <a:buNone/>
              <a:defRPr/>
            </a:lvl2pPr>
          </a:lstStyle>
          <a:p>
            <a:pPr lvl="0"/>
            <a:r>
              <a:rPr lang="en-US"/>
              <a:t>Click to edit Master text styles</a:t>
            </a:r>
          </a:p>
        </p:txBody>
      </p:sp>
      <p:sp>
        <p:nvSpPr>
          <p:cNvPr id="13" name="Content Placeholder 2">
            <a:extLst>
              <a:ext uri="{FF2B5EF4-FFF2-40B4-BE49-F238E27FC236}">
                <a16:creationId xmlns:a16="http://schemas.microsoft.com/office/drawing/2014/main" id="{365EC8CE-CED9-A644-83C1-E00A54AC4865}"/>
              </a:ext>
            </a:extLst>
          </p:cNvPr>
          <p:cNvSpPr>
            <a:spLocks noGrp="1"/>
          </p:cNvSpPr>
          <p:nvPr>
            <p:ph idx="1"/>
          </p:nvPr>
        </p:nvSpPr>
        <p:spPr>
          <a:xfrm>
            <a:off x="381001" y="2145967"/>
            <a:ext cx="5003090"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5" name="Picture Placeholder 3">
            <a:extLst>
              <a:ext uri="{FF2B5EF4-FFF2-40B4-BE49-F238E27FC236}">
                <a16:creationId xmlns:a16="http://schemas.microsoft.com/office/drawing/2014/main" id="{F2695DE6-5A94-2B41-9B55-572CAB86C5A9}"/>
              </a:ext>
            </a:extLst>
          </p:cNvPr>
          <p:cNvSpPr>
            <a:spLocks noGrp="1"/>
          </p:cNvSpPr>
          <p:nvPr>
            <p:ph type="pic" sz="quarter" idx="17"/>
          </p:nvPr>
        </p:nvSpPr>
        <p:spPr>
          <a:xfrm>
            <a:off x="6096000" y="1016000"/>
            <a:ext cx="2513301" cy="3235924"/>
          </a:xfrm>
        </p:spPr>
        <p:txBody>
          <a:bodyPr/>
          <a:lstStyle>
            <a:lvl1pPr marL="0" indent="0">
              <a:buNone/>
              <a:defRPr/>
            </a:lvl1pPr>
          </a:lstStyle>
          <a:p>
            <a:r>
              <a:rPr lang="en-US"/>
              <a:t>Click icon to add picture</a:t>
            </a:r>
            <a:endParaRPr lang="en-CA"/>
          </a:p>
        </p:txBody>
      </p:sp>
      <p:sp>
        <p:nvSpPr>
          <p:cNvPr id="23" name="Picture Placeholder 3">
            <a:extLst>
              <a:ext uri="{FF2B5EF4-FFF2-40B4-BE49-F238E27FC236}">
                <a16:creationId xmlns:a16="http://schemas.microsoft.com/office/drawing/2014/main" id="{FF97E328-EA13-954D-A11E-8C81AC659568}"/>
              </a:ext>
            </a:extLst>
          </p:cNvPr>
          <p:cNvSpPr>
            <a:spLocks noGrp="1"/>
          </p:cNvSpPr>
          <p:nvPr>
            <p:ph type="pic" sz="quarter" idx="15"/>
          </p:nvPr>
        </p:nvSpPr>
        <p:spPr>
          <a:xfrm>
            <a:off x="6096000" y="4379314"/>
            <a:ext cx="2513301" cy="2478686"/>
          </a:xfrm>
        </p:spPr>
        <p:txBody>
          <a:bodyPr/>
          <a:lstStyle>
            <a:lvl1pPr marL="0" indent="0">
              <a:buNone/>
              <a:defRPr/>
            </a:lvl1pPr>
          </a:lstStyle>
          <a:p>
            <a:r>
              <a:rPr lang="en-US"/>
              <a:t>Click icon to add picture</a:t>
            </a:r>
            <a:endParaRPr lang="en-CA"/>
          </a:p>
        </p:txBody>
      </p:sp>
      <p:sp>
        <p:nvSpPr>
          <p:cNvPr id="27" name="Picture Placeholder 3">
            <a:extLst>
              <a:ext uri="{FF2B5EF4-FFF2-40B4-BE49-F238E27FC236}">
                <a16:creationId xmlns:a16="http://schemas.microsoft.com/office/drawing/2014/main" id="{22E6D772-67AA-AC40-A011-D33DB85447D5}"/>
              </a:ext>
            </a:extLst>
          </p:cNvPr>
          <p:cNvSpPr>
            <a:spLocks noGrp="1"/>
          </p:cNvSpPr>
          <p:nvPr>
            <p:ph type="pic" sz="quarter" idx="19"/>
          </p:nvPr>
        </p:nvSpPr>
        <p:spPr>
          <a:xfrm>
            <a:off x="8730961" y="0"/>
            <a:ext cx="2513301" cy="2478686"/>
          </a:xfrm>
        </p:spPr>
        <p:txBody>
          <a:bodyPr/>
          <a:lstStyle>
            <a:lvl1pPr marL="0" indent="0">
              <a:buNone/>
              <a:defRPr/>
            </a:lvl1pPr>
          </a:lstStyle>
          <a:p>
            <a:r>
              <a:rPr lang="en-US"/>
              <a:t>Click icon to add picture</a:t>
            </a:r>
            <a:endParaRPr lang="en-CA"/>
          </a:p>
        </p:txBody>
      </p:sp>
      <p:sp>
        <p:nvSpPr>
          <p:cNvPr id="29" name="Picture Placeholder 3">
            <a:extLst>
              <a:ext uri="{FF2B5EF4-FFF2-40B4-BE49-F238E27FC236}">
                <a16:creationId xmlns:a16="http://schemas.microsoft.com/office/drawing/2014/main" id="{07CBE58E-5A59-284E-9361-A93A7A2255B9}"/>
              </a:ext>
            </a:extLst>
          </p:cNvPr>
          <p:cNvSpPr>
            <a:spLocks noGrp="1"/>
          </p:cNvSpPr>
          <p:nvPr>
            <p:ph type="pic" sz="quarter" idx="20"/>
          </p:nvPr>
        </p:nvSpPr>
        <p:spPr>
          <a:xfrm>
            <a:off x="8730960" y="2603500"/>
            <a:ext cx="2513301" cy="3235924"/>
          </a:xfrm>
        </p:spPr>
        <p:txBody>
          <a:bodyPr/>
          <a:lstStyle>
            <a:lvl1pPr marL="0" indent="0">
              <a:buNone/>
              <a:defRPr/>
            </a:lvl1pPr>
          </a:lstStyle>
          <a:p>
            <a:r>
              <a:rPr lang="en-US"/>
              <a:t>Click icon to add picture</a:t>
            </a:r>
            <a:endParaRPr lang="en-CA"/>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82A55C61-564F-404F-B399-6A9C4F0C99FE}"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3003389565"/>
      </p:ext>
    </p:extLst>
  </p:cSld>
  <p:clrMapOvr>
    <a:masterClrMapping/>
  </p:clrMapOvr>
  <p:extLst>
    <p:ext uri="{DCECCB84-F9BA-43D5-87BE-67443E8EF086}">
      <p15:sldGuideLst xmlns:p15="http://schemas.microsoft.com/office/powerpoint/2012/main">
        <p15:guide id="3"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s with Descriptions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0C5B92-FBA1-3647-B9A6-241C3E710F43}"/>
              </a:ext>
            </a:extLst>
          </p:cNvPr>
          <p:cNvSpPr>
            <a:spLocks noGrp="1"/>
          </p:cNvSpPr>
          <p:nvPr>
            <p:ph type="title"/>
          </p:nvPr>
        </p:nvSpPr>
        <p:spPr/>
        <p:txBody>
          <a:bodyPr/>
          <a:lstStyle/>
          <a:p>
            <a:r>
              <a:rPr lang="en-US"/>
              <a:t>Click to edit Master title style</a:t>
            </a:r>
            <a:endParaRPr lang="en-CA"/>
          </a:p>
        </p:txBody>
      </p:sp>
      <p:sp>
        <p:nvSpPr>
          <p:cNvPr id="21" name="Picture Placeholder 2">
            <a:extLst>
              <a:ext uri="{FF2B5EF4-FFF2-40B4-BE49-F238E27FC236}">
                <a16:creationId xmlns:a16="http://schemas.microsoft.com/office/drawing/2014/main" id="{2A72B1B5-E2B6-B04E-8156-F1A5BE8B772B}"/>
              </a:ext>
            </a:extLst>
          </p:cNvPr>
          <p:cNvSpPr>
            <a:spLocks noGrp="1" noChangeAspect="1"/>
          </p:cNvSpPr>
          <p:nvPr>
            <p:ph type="pic" sz="quarter" idx="13"/>
          </p:nvPr>
        </p:nvSpPr>
        <p:spPr>
          <a:xfrm>
            <a:off x="422226" y="1592263"/>
            <a:ext cx="1137600" cy="1137600"/>
          </a:xfrm>
          <a:prstGeom prst="ellipse">
            <a:avLst/>
          </a:prstGeom>
        </p:spPr>
        <p:txBody>
          <a:bodyPr anchor="ctr" anchorCtr="0">
            <a:normAutofit/>
          </a:bodyPr>
          <a:lstStyle>
            <a:lvl1pPr marL="0" indent="0" algn="ctr">
              <a:buNone/>
              <a:defRPr sz="1000"/>
            </a:lvl1pPr>
          </a:lstStyle>
          <a:p>
            <a:r>
              <a:rPr lang="en-US"/>
              <a:t>Click icon to add picture</a:t>
            </a:r>
            <a:endParaRPr lang="en-CA"/>
          </a:p>
        </p:txBody>
      </p:sp>
      <p:sp>
        <p:nvSpPr>
          <p:cNvPr id="29" name="Text Placeholder 2">
            <a:extLst>
              <a:ext uri="{FF2B5EF4-FFF2-40B4-BE49-F238E27FC236}">
                <a16:creationId xmlns:a16="http://schemas.microsoft.com/office/drawing/2014/main" id="{74E7F2DE-2C36-FF49-B781-64ED3F5331C1}"/>
              </a:ext>
            </a:extLst>
          </p:cNvPr>
          <p:cNvSpPr>
            <a:spLocks noGrp="1"/>
          </p:cNvSpPr>
          <p:nvPr>
            <p:ph type="body" sz="quarter" idx="17"/>
          </p:nvPr>
        </p:nvSpPr>
        <p:spPr>
          <a:xfrm>
            <a:off x="1814500" y="1592262"/>
            <a:ext cx="3568714" cy="4176713"/>
          </a:xfrm>
        </p:spPr>
        <p:txBody>
          <a:bodyPr>
            <a:normAutofit/>
          </a:bodyPr>
          <a:lstStyle>
            <a:lvl1pPr>
              <a:defRPr sz="1400"/>
            </a:lvl1pPr>
          </a:lstStyle>
          <a:p>
            <a:pPr lvl="0"/>
            <a:r>
              <a:rPr lang="en-US"/>
              <a:t>Click to edit Master text styles</a:t>
            </a:r>
          </a:p>
        </p:txBody>
      </p:sp>
      <p:sp>
        <p:nvSpPr>
          <p:cNvPr id="31" name="Picture Placeholder 2">
            <a:extLst>
              <a:ext uri="{FF2B5EF4-FFF2-40B4-BE49-F238E27FC236}">
                <a16:creationId xmlns:a16="http://schemas.microsoft.com/office/drawing/2014/main" id="{F1EFE7AC-6C50-8A4D-B3B2-950CFD780090}"/>
              </a:ext>
            </a:extLst>
          </p:cNvPr>
          <p:cNvSpPr>
            <a:spLocks noGrp="1" noChangeAspect="1"/>
          </p:cNvSpPr>
          <p:nvPr>
            <p:ph type="pic" sz="quarter" idx="18"/>
          </p:nvPr>
        </p:nvSpPr>
        <p:spPr>
          <a:xfrm>
            <a:off x="6428005" y="1592263"/>
            <a:ext cx="1137600" cy="1137600"/>
          </a:xfrm>
          <a:prstGeom prst="ellipse">
            <a:avLst/>
          </a:prstGeom>
        </p:spPr>
        <p:txBody>
          <a:bodyPr anchor="ctr" anchorCtr="0">
            <a:normAutofit/>
          </a:bodyPr>
          <a:lstStyle>
            <a:lvl1pPr marL="0" indent="0" algn="ctr">
              <a:buNone/>
              <a:defRPr sz="1000"/>
            </a:lvl1pPr>
          </a:lstStyle>
          <a:p>
            <a:r>
              <a:rPr lang="en-US"/>
              <a:t>Click icon to add picture</a:t>
            </a:r>
            <a:endParaRPr lang="en-CA"/>
          </a:p>
        </p:txBody>
      </p:sp>
      <p:sp>
        <p:nvSpPr>
          <p:cNvPr id="32" name="Text Placeholder 2">
            <a:extLst>
              <a:ext uri="{FF2B5EF4-FFF2-40B4-BE49-F238E27FC236}">
                <a16:creationId xmlns:a16="http://schemas.microsoft.com/office/drawing/2014/main" id="{DA1B9E1F-8070-8D48-B0BC-EA29EBA10AC1}"/>
              </a:ext>
            </a:extLst>
          </p:cNvPr>
          <p:cNvSpPr>
            <a:spLocks noGrp="1"/>
          </p:cNvSpPr>
          <p:nvPr>
            <p:ph type="body" sz="quarter" idx="19"/>
          </p:nvPr>
        </p:nvSpPr>
        <p:spPr>
          <a:xfrm>
            <a:off x="7820279" y="1592263"/>
            <a:ext cx="3568714" cy="4176712"/>
          </a:xfrm>
        </p:spPr>
        <p:txBody>
          <a:bodyPr>
            <a:normAutofit/>
          </a:bodyPr>
          <a:lstStyle>
            <a:lvl1pPr>
              <a:defRPr sz="1400"/>
            </a:lvl1pPr>
          </a:lstStyle>
          <a:p>
            <a:pPr lvl="0"/>
            <a:r>
              <a:rPr lang="en-US"/>
              <a:t>Click to edit Master text styles</a:t>
            </a:r>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21DAE1E5-D274-F74E-B2FC-240B88603360}" type="datetime1">
              <a:rPr lang="en-CA" smtClean="0"/>
              <a:t>2025-07-03</a:t>
            </a:fld>
            <a:endParaRPr lang="en-CA"/>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B68B3244-C4A8-0648-9AFE-DE797FB7A959}"/>
              </a:ext>
            </a:extLst>
          </p:cNvPr>
          <p:cNvSpPr>
            <a:spLocks noGrp="1"/>
          </p:cNvSpPr>
          <p:nvPr>
            <p:ph type="sldNum" sz="quarter" idx="12"/>
          </p:nvPr>
        </p:nvSpPr>
        <p:spPr/>
        <p:txBody>
          <a:bodyPr/>
          <a:lstStyle/>
          <a:p>
            <a:fld id="{E4ECB127-6B1D-4440-BB59-CB7FB51359B3}" type="slidenum">
              <a:rPr lang="en-CA" smtClean="0"/>
              <a:pPr/>
              <a:t>‹#›</a:t>
            </a:fld>
            <a:endParaRPr lang="en-CA"/>
          </a:p>
        </p:txBody>
      </p:sp>
      <p:cxnSp>
        <p:nvCxnSpPr>
          <p:cNvPr id="12" name="Straight Connector 11">
            <a:extLst>
              <a:ext uri="{FF2B5EF4-FFF2-40B4-BE49-F238E27FC236}">
                <a16:creationId xmlns:a16="http://schemas.microsoft.com/office/drawing/2014/main" id="{368607F3-C9B1-4040-8573-461C27317DCD}"/>
              </a:ext>
            </a:extLst>
          </p:cNvPr>
          <p:cNvCxnSpPr>
            <a:cxnSpLocks/>
          </p:cNvCxnSpPr>
          <p:nvPr userDrawn="1"/>
        </p:nvCxnSpPr>
        <p:spPr>
          <a:xfrm>
            <a:off x="6096000"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2388171"/>
      </p:ext>
    </p:extLst>
  </p:cSld>
  <p:clrMapOvr>
    <a:masterClrMapping/>
  </p:clrMapOvr>
  <p:extLst>
    <p:ext uri="{DCECCB84-F9BA-43D5-87BE-67443E8EF086}">
      <p15:sldGuideLst xmlns:p15="http://schemas.microsoft.com/office/powerpoint/2012/main">
        <p15:guide id="1" pos="3636">
          <p15:clr>
            <a:srgbClr val="FBAE40"/>
          </p15:clr>
        </p15:guide>
        <p15:guide id="2" pos="4044">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s with Descriptions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1B6519-0532-7C4B-9FA9-9D0D9DD2FA19}"/>
              </a:ext>
            </a:extLst>
          </p:cNvPr>
          <p:cNvSpPr>
            <a:spLocks noGrp="1"/>
          </p:cNvSpPr>
          <p:nvPr>
            <p:ph type="title"/>
          </p:nvPr>
        </p:nvSpPr>
        <p:spPr/>
        <p:txBody>
          <a:bodyPr/>
          <a:lstStyle/>
          <a:p>
            <a:r>
              <a:rPr lang="en-US"/>
              <a:t>Click to edit Master title style</a:t>
            </a:r>
            <a:endParaRPr lang="en-CA"/>
          </a:p>
        </p:txBody>
      </p:sp>
      <p:sp>
        <p:nvSpPr>
          <p:cNvPr id="12" name="Picture Placeholder 2">
            <a:extLst>
              <a:ext uri="{FF2B5EF4-FFF2-40B4-BE49-F238E27FC236}">
                <a16:creationId xmlns:a16="http://schemas.microsoft.com/office/drawing/2014/main" id="{D6C5A4BB-3493-2242-919E-B698F5468C07}"/>
              </a:ext>
            </a:extLst>
          </p:cNvPr>
          <p:cNvSpPr>
            <a:spLocks noGrp="1" noChangeAspect="1"/>
          </p:cNvSpPr>
          <p:nvPr>
            <p:ph type="pic" sz="quarter" idx="13"/>
          </p:nvPr>
        </p:nvSpPr>
        <p:spPr>
          <a:xfrm>
            <a:off x="893653" y="1592263"/>
            <a:ext cx="1137600" cy="1137600"/>
          </a:xfrm>
          <a:prstGeom prst="ellipse">
            <a:avLst/>
          </a:prstGeom>
        </p:spPr>
        <p:txBody>
          <a:bodyPr anchor="ctr" anchorCtr="0">
            <a:normAutofit/>
          </a:bodyPr>
          <a:lstStyle>
            <a:lvl1pPr marL="0" indent="0" algn="ctr">
              <a:buNone/>
              <a:defRPr sz="1000"/>
            </a:lvl1pPr>
          </a:lstStyle>
          <a:p>
            <a:r>
              <a:rPr lang="en-US"/>
              <a:t>Click icon to add picture</a:t>
            </a:r>
            <a:endParaRPr lang="en-CA"/>
          </a:p>
        </p:txBody>
      </p:sp>
      <p:sp>
        <p:nvSpPr>
          <p:cNvPr id="27" name="Content Placeholder 2">
            <a:extLst>
              <a:ext uri="{FF2B5EF4-FFF2-40B4-BE49-F238E27FC236}">
                <a16:creationId xmlns:a16="http://schemas.microsoft.com/office/drawing/2014/main" id="{9F8A2164-E63F-5F43-8F4A-BEE870E94F72}"/>
              </a:ext>
            </a:extLst>
          </p:cNvPr>
          <p:cNvSpPr>
            <a:spLocks noGrp="1"/>
          </p:cNvSpPr>
          <p:nvPr>
            <p:ph type="body" idx="17"/>
          </p:nvPr>
        </p:nvSpPr>
        <p:spPr>
          <a:xfrm>
            <a:off x="893653" y="2921671"/>
            <a:ext cx="2855387" cy="2847304"/>
          </a:xfrm>
        </p:spPr>
        <p:txBody>
          <a:bodyPr/>
          <a:lstStyle>
            <a:lvl1pPr marL="0" indent="0">
              <a:spcBef>
                <a:spcPts val="1600"/>
              </a:spcBef>
              <a:buNone/>
              <a:defRPr sz="1400"/>
            </a:lvl1pPr>
            <a:lvl2pPr>
              <a:defRPr sz="1200"/>
            </a:lvl2pPr>
            <a:lvl3pPr>
              <a:defRPr sz="1200"/>
            </a:lvl3pPr>
            <a:lvl4pPr>
              <a:defRPr sz="1200"/>
            </a:lvl4pPr>
            <a:lvl5pPr>
              <a:defRPr sz="1200"/>
            </a:lvl5pPr>
          </a:lstStyle>
          <a:p>
            <a:pPr lvl="0"/>
            <a:r>
              <a:rPr lang="en-US"/>
              <a:t>Click to edit Master text styles</a:t>
            </a:r>
          </a:p>
        </p:txBody>
      </p:sp>
      <p:sp>
        <p:nvSpPr>
          <p:cNvPr id="16" name="Picture Placeholder 2">
            <a:extLst>
              <a:ext uri="{FF2B5EF4-FFF2-40B4-BE49-F238E27FC236}">
                <a16:creationId xmlns:a16="http://schemas.microsoft.com/office/drawing/2014/main" id="{B3626523-D401-574F-ABBC-A53AB583C5B3}"/>
              </a:ext>
            </a:extLst>
          </p:cNvPr>
          <p:cNvSpPr>
            <a:spLocks noGrp="1" noChangeAspect="1"/>
          </p:cNvSpPr>
          <p:nvPr>
            <p:ph type="pic" sz="quarter" idx="23"/>
          </p:nvPr>
        </p:nvSpPr>
        <p:spPr>
          <a:xfrm>
            <a:off x="4434620" y="1592263"/>
            <a:ext cx="1137600" cy="1137600"/>
          </a:xfrm>
          <a:prstGeom prst="ellipse">
            <a:avLst/>
          </a:prstGeom>
        </p:spPr>
        <p:txBody>
          <a:bodyPr anchor="ctr" anchorCtr="0">
            <a:normAutofit/>
          </a:bodyPr>
          <a:lstStyle>
            <a:lvl1pPr marL="0" indent="0" algn="ctr">
              <a:buNone/>
              <a:defRPr sz="1000"/>
            </a:lvl1pPr>
          </a:lstStyle>
          <a:p>
            <a:r>
              <a:rPr lang="en-US"/>
              <a:t>Click icon to add picture</a:t>
            </a:r>
            <a:endParaRPr lang="en-CA"/>
          </a:p>
        </p:txBody>
      </p:sp>
      <p:sp>
        <p:nvSpPr>
          <p:cNvPr id="15" name="Content Placeholder 2">
            <a:extLst>
              <a:ext uri="{FF2B5EF4-FFF2-40B4-BE49-F238E27FC236}">
                <a16:creationId xmlns:a16="http://schemas.microsoft.com/office/drawing/2014/main" id="{5C6784AB-34D5-1149-80A6-0894445D8A44}"/>
              </a:ext>
            </a:extLst>
          </p:cNvPr>
          <p:cNvSpPr>
            <a:spLocks noGrp="1"/>
          </p:cNvSpPr>
          <p:nvPr>
            <p:ph type="body" idx="22"/>
          </p:nvPr>
        </p:nvSpPr>
        <p:spPr>
          <a:xfrm>
            <a:off x="4440238" y="2921671"/>
            <a:ext cx="2849769" cy="2847304"/>
          </a:xfrm>
        </p:spPr>
        <p:txBody>
          <a:bodyPr/>
          <a:lstStyle>
            <a:lvl1pPr marL="0" indent="0">
              <a:spcBef>
                <a:spcPts val="1600"/>
              </a:spcBef>
              <a:buNone/>
              <a:defRPr sz="1400"/>
            </a:lvl1pPr>
            <a:lvl2pPr>
              <a:defRPr sz="1200"/>
            </a:lvl2pPr>
            <a:lvl3pPr>
              <a:defRPr sz="1200"/>
            </a:lvl3pPr>
            <a:lvl4pPr>
              <a:defRPr sz="1200"/>
            </a:lvl4pPr>
            <a:lvl5pPr>
              <a:defRPr sz="1200"/>
            </a:lvl5pPr>
          </a:lstStyle>
          <a:p>
            <a:pPr lvl="0"/>
            <a:r>
              <a:rPr lang="en-US"/>
              <a:t>Click to edit Master text styles</a:t>
            </a:r>
          </a:p>
        </p:txBody>
      </p:sp>
      <p:sp>
        <p:nvSpPr>
          <p:cNvPr id="18" name="Picture Placeholder 2">
            <a:extLst>
              <a:ext uri="{FF2B5EF4-FFF2-40B4-BE49-F238E27FC236}">
                <a16:creationId xmlns:a16="http://schemas.microsoft.com/office/drawing/2014/main" id="{C507C210-106E-F54C-A9C9-B68D9AD82693}"/>
              </a:ext>
            </a:extLst>
          </p:cNvPr>
          <p:cNvSpPr>
            <a:spLocks noGrp="1" noChangeAspect="1"/>
          </p:cNvSpPr>
          <p:nvPr>
            <p:ph type="pic" sz="quarter" idx="25"/>
          </p:nvPr>
        </p:nvSpPr>
        <p:spPr>
          <a:xfrm>
            <a:off x="7975587" y="1592263"/>
            <a:ext cx="1137600" cy="1137600"/>
          </a:xfrm>
          <a:prstGeom prst="ellipse">
            <a:avLst/>
          </a:prstGeom>
        </p:spPr>
        <p:txBody>
          <a:bodyPr anchor="ctr" anchorCtr="0">
            <a:normAutofit/>
          </a:bodyPr>
          <a:lstStyle>
            <a:lvl1pPr marL="0" indent="0" algn="ctr">
              <a:buNone/>
              <a:defRPr sz="1000"/>
            </a:lvl1pPr>
          </a:lstStyle>
          <a:p>
            <a:r>
              <a:rPr lang="en-US"/>
              <a:t>Click icon to add picture</a:t>
            </a:r>
            <a:endParaRPr lang="en-CA"/>
          </a:p>
        </p:txBody>
      </p:sp>
      <p:sp>
        <p:nvSpPr>
          <p:cNvPr id="17" name="Content Placeholder 2">
            <a:extLst>
              <a:ext uri="{FF2B5EF4-FFF2-40B4-BE49-F238E27FC236}">
                <a16:creationId xmlns:a16="http://schemas.microsoft.com/office/drawing/2014/main" id="{FE04915A-9863-374E-BCFE-0C1BD5F1572A}"/>
              </a:ext>
            </a:extLst>
          </p:cNvPr>
          <p:cNvSpPr>
            <a:spLocks noGrp="1"/>
          </p:cNvSpPr>
          <p:nvPr>
            <p:ph type="body" idx="24"/>
          </p:nvPr>
        </p:nvSpPr>
        <p:spPr>
          <a:xfrm>
            <a:off x="7975587" y="2921671"/>
            <a:ext cx="2855387" cy="2847304"/>
          </a:xfrm>
        </p:spPr>
        <p:txBody>
          <a:bodyPr/>
          <a:lstStyle>
            <a:lvl1pPr marL="0" indent="0">
              <a:spcBef>
                <a:spcPts val="1600"/>
              </a:spcBef>
              <a:buNone/>
              <a:defRPr sz="1400"/>
            </a:lvl1pPr>
            <a:lvl2pPr>
              <a:defRPr sz="1200"/>
            </a:lvl2pPr>
            <a:lvl3pPr>
              <a:defRPr sz="1200"/>
            </a:lvl3pPr>
            <a:lvl4pPr>
              <a:defRPr sz="1200"/>
            </a:lvl4pPr>
            <a:lvl5pPr>
              <a:defRPr sz="1200"/>
            </a:lvl5pPr>
          </a:lstStyle>
          <a:p>
            <a:pPr lvl="0"/>
            <a:r>
              <a:rPr lang="en-US"/>
              <a:t>Click to edit Master text styles</a:t>
            </a:r>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5CE84035-3A00-6B4E-8415-5CD67CC21364}" type="datetime1">
              <a:rPr lang="en-CA" smtClean="0"/>
              <a:t>2025-07-03</a:t>
            </a:fld>
            <a:endParaRPr lang="en-CA"/>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B68B3244-C4A8-0648-9AFE-DE797FB7A959}"/>
              </a:ext>
            </a:extLst>
          </p:cNvPr>
          <p:cNvSpPr>
            <a:spLocks noGrp="1"/>
          </p:cNvSpPr>
          <p:nvPr>
            <p:ph type="sldNum" sz="quarter" idx="12"/>
          </p:nvPr>
        </p:nvSpPr>
        <p:spPr/>
        <p:txBody>
          <a:bodyPr/>
          <a:lstStyle/>
          <a:p>
            <a:fld id="{E4ECB127-6B1D-4440-BB59-CB7FB51359B3}" type="slidenum">
              <a:rPr lang="en-CA" smtClean="0"/>
              <a:pPr/>
              <a:t>‹#›</a:t>
            </a:fld>
            <a:endParaRPr lang="en-CA"/>
          </a:p>
        </p:txBody>
      </p:sp>
      <p:cxnSp>
        <p:nvCxnSpPr>
          <p:cNvPr id="13" name="Straight Connector 12">
            <a:extLst>
              <a:ext uri="{FF2B5EF4-FFF2-40B4-BE49-F238E27FC236}">
                <a16:creationId xmlns:a16="http://schemas.microsoft.com/office/drawing/2014/main" id="{71C2FD06-AE26-2C49-BFDD-3DF837CD9E80}"/>
              </a:ext>
            </a:extLst>
          </p:cNvPr>
          <p:cNvCxnSpPr>
            <a:cxnSpLocks/>
          </p:cNvCxnSpPr>
          <p:nvPr userDrawn="1"/>
        </p:nvCxnSpPr>
        <p:spPr>
          <a:xfrm>
            <a:off x="4099380" y="2996317"/>
            <a:ext cx="0" cy="27726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E25E761-B6DF-E645-8C12-5A6334505C57}"/>
              </a:ext>
            </a:extLst>
          </p:cNvPr>
          <p:cNvCxnSpPr>
            <a:cxnSpLocks/>
          </p:cNvCxnSpPr>
          <p:nvPr userDrawn="1"/>
        </p:nvCxnSpPr>
        <p:spPr>
          <a:xfrm>
            <a:off x="7633533" y="2996317"/>
            <a:ext cx="0" cy="27726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2663250"/>
      </p:ext>
    </p:extLst>
  </p:cSld>
  <p:clrMapOvr>
    <a:masterClrMapping/>
  </p:clrMapOvr>
  <p:extLst>
    <p:ext uri="{DCECCB84-F9BA-43D5-87BE-67443E8EF086}">
      <p15:sldGuideLst xmlns:p15="http://schemas.microsoft.com/office/powerpoint/2012/main">
        <p15:guide id="1" pos="7106">
          <p15:clr>
            <a:srgbClr val="FBAE40"/>
          </p15:clr>
        </p15:guide>
        <p15:guide id="2" pos="2366">
          <p15:clr>
            <a:srgbClr val="FBAE40"/>
          </p15:clr>
        </p15:guide>
        <p15:guide id="3" pos="2797" userDrawn="1">
          <p15:clr>
            <a:srgbClr val="FBAE40"/>
          </p15:clr>
        </p15:guide>
        <p15:guide id="4" pos="5019">
          <p15:clr>
            <a:srgbClr val="FBAE40"/>
          </p15:clr>
        </p15:guide>
        <p15:guide id="5" pos="4588"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s with Descriptions - 4">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851FA4-8589-564C-8B4D-21B4242F71A7}"/>
              </a:ext>
            </a:extLst>
          </p:cNvPr>
          <p:cNvSpPr>
            <a:spLocks noGrp="1"/>
          </p:cNvSpPr>
          <p:nvPr>
            <p:ph type="title"/>
          </p:nvPr>
        </p:nvSpPr>
        <p:spPr/>
        <p:txBody>
          <a:bodyPr/>
          <a:lstStyle/>
          <a:p>
            <a:r>
              <a:rPr lang="en-US"/>
              <a:t>Click to edit Master title style</a:t>
            </a:r>
            <a:endParaRPr lang="en-CA"/>
          </a:p>
        </p:txBody>
      </p:sp>
      <p:sp>
        <p:nvSpPr>
          <p:cNvPr id="19" name="Picture Placeholder 2">
            <a:extLst>
              <a:ext uri="{FF2B5EF4-FFF2-40B4-BE49-F238E27FC236}">
                <a16:creationId xmlns:a16="http://schemas.microsoft.com/office/drawing/2014/main" id="{136496C0-1BFE-CE4D-9200-2CC0E910138C}"/>
              </a:ext>
            </a:extLst>
          </p:cNvPr>
          <p:cNvSpPr>
            <a:spLocks noGrp="1" noChangeAspect="1"/>
          </p:cNvSpPr>
          <p:nvPr>
            <p:ph type="pic" sz="quarter" idx="23"/>
          </p:nvPr>
        </p:nvSpPr>
        <p:spPr>
          <a:xfrm>
            <a:off x="893653" y="1593274"/>
            <a:ext cx="1137600" cy="1137600"/>
          </a:xfrm>
          <a:prstGeom prst="ellipse">
            <a:avLst/>
          </a:prstGeom>
        </p:spPr>
        <p:txBody>
          <a:bodyPr anchor="ctr" anchorCtr="0">
            <a:normAutofit/>
          </a:bodyPr>
          <a:lstStyle>
            <a:lvl1pPr marL="0" indent="0" algn="ctr">
              <a:buNone/>
              <a:defRPr sz="1000"/>
            </a:lvl1pPr>
          </a:lstStyle>
          <a:p>
            <a:r>
              <a:rPr lang="en-US"/>
              <a:t>Click icon to add picture</a:t>
            </a:r>
            <a:endParaRPr lang="en-CA"/>
          </a:p>
        </p:txBody>
      </p:sp>
      <p:sp>
        <p:nvSpPr>
          <p:cNvPr id="24" name="Text Placeholder 16">
            <a:extLst>
              <a:ext uri="{FF2B5EF4-FFF2-40B4-BE49-F238E27FC236}">
                <a16:creationId xmlns:a16="http://schemas.microsoft.com/office/drawing/2014/main" id="{5DAFEBCF-49E1-614A-80CF-86DA431900B6}"/>
              </a:ext>
            </a:extLst>
          </p:cNvPr>
          <p:cNvSpPr>
            <a:spLocks noGrp="1"/>
          </p:cNvSpPr>
          <p:nvPr>
            <p:ph type="body" sz="quarter" idx="25"/>
          </p:nvPr>
        </p:nvSpPr>
        <p:spPr>
          <a:xfrm>
            <a:off x="2285928" y="1603663"/>
            <a:ext cx="3396416" cy="1751090"/>
          </a:xfrm>
        </p:spPr>
        <p:txBody>
          <a:bodyPr>
            <a:normAutofit/>
          </a:bodyPr>
          <a:lstStyle>
            <a:lvl1pPr marL="0" indent="0">
              <a:buNone/>
              <a:defRPr sz="1400"/>
            </a:lvl1pPr>
          </a:lstStyle>
          <a:p>
            <a:pPr lvl="0"/>
            <a:r>
              <a:rPr lang="en-US"/>
              <a:t>Click to edit Master text styles</a:t>
            </a:r>
          </a:p>
        </p:txBody>
      </p:sp>
      <p:sp>
        <p:nvSpPr>
          <p:cNvPr id="23" name="Picture Placeholder 2">
            <a:extLst>
              <a:ext uri="{FF2B5EF4-FFF2-40B4-BE49-F238E27FC236}">
                <a16:creationId xmlns:a16="http://schemas.microsoft.com/office/drawing/2014/main" id="{8A6C41E9-E75F-AA41-809E-FB420CBF4FC7}"/>
              </a:ext>
            </a:extLst>
          </p:cNvPr>
          <p:cNvSpPr>
            <a:spLocks noGrp="1" noChangeAspect="1"/>
          </p:cNvSpPr>
          <p:nvPr>
            <p:ph type="pic" sz="quarter" idx="24"/>
          </p:nvPr>
        </p:nvSpPr>
        <p:spPr>
          <a:xfrm>
            <a:off x="6426706" y="1593274"/>
            <a:ext cx="1137600" cy="1137600"/>
          </a:xfrm>
          <a:prstGeom prst="ellipse">
            <a:avLst/>
          </a:prstGeom>
        </p:spPr>
        <p:txBody>
          <a:bodyPr anchor="ctr" anchorCtr="0">
            <a:normAutofit/>
          </a:bodyPr>
          <a:lstStyle>
            <a:lvl1pPr marL="0" indent="0" algn="ctr">
              <a:buNone/>
              <a:defRPr sz="1000"/>
            </a:lvl1pPr>
          </a:lstStyle>
          <a:p>
            <a:r>
              <a:rPr lang="en-US"/>
              <a:t>Click icon to add picture</a:t>
            </a:r>
            <a:endParaRPr lang="en-CA"/>
          </a:p>
        </p:txBody>
      </p:sp>
      <p:sp>
        <p:nvSpPr>
          <p:cNvPr id="25" name="Text Placeholder 16">
            <a:extLst>
              <a:ext uri="{FF2B5EF4-FFF2-40B4-BE49-F238E27FC236}">
                <a16:creationId xmlns:a16="http://schemas.microsoft.com/office/drawing/2014/main" id="{BBFF9FBA-DD88-1141-8BB3-4F4C207F31FC}"/>
              </a:ext>
            </a:extLst>
          </p:cNvPr>
          <p:cNvSpPr>
            <a:spLocks noGrp="1"/>
          </p:cNvSpPr>
          <p:nvPr>
            <p:ph type="body" sz="quarter" idx="26"/>
          </p:nvPr>
        </p:nvSpPr>
        <p:spPr>
          <a:xfrm>
            <a:off x="7818981" y="1591731"/>
            <a:ext cx="3396416" cy="1751090"/>
          </a:xfrm>
        </p:spPr>
        <p:txBody>
          <a:bodyPr>
            <a:normAutofit/>
          </a:bodyPr>
          <a:lstStyle>
            <a:lvl1pPr marL="0" indent="0">
              <a:buNone/>
              <a:defRPr sz="1400"/>
            </a:lvl1pPr>
          </a:lstStyle>
          <a:p>
            <a:pPr lvl="0"/>
            <a:r>
              <a:rPr lang="en-US"/>
              <a:t>Click to edit Master text styles</a:t>
            </a:r>
          </a:p>
        </p:txBody>
      </p:sp>
      <p:sp>
        <p:nvSpPr>
          <p:cNvPr id="16" name="Picture Placeholder 2">
            <a:extLst>
              <a:ext uri="{FF2B5EF4-FFF2-40B4-BE49-F238E27FC236}">
                <a16:creationId xmlns:a16="http://schemas.microsoft.com/office/drawing/2014/main" id="{99381994-618A-3C44-8618-AABB14F1506F}"/>
              </a:ext>
            </a:extLst>
          </p:cNvPr>
          <p:cNvSpPr>
            <a:spLocks noGrp="1" noChangeAspect="1"/>
          </p:cNvSpPr>
          <p:nvPr>
            <p:ph type="pic" sz="quarter" idx="17"/>
          </p:nvPr>
        </p:nvSpPr>
        <p:spPr>
          <a:xfrm>
            <a:off x="893653" y="4003260"/>
            <a:ext cx="1137600" cy="1137600"/>
          </a:xfrm>
          <a:prstGeom prst="ellipse">
            <a:avLst/>
          </a:prstGeom>
        </p:spPr>
        <p:txBody>
          <a:bodyPr anchor="ctr" anchorCtr="0">
            <a:normAutofit/>
          </a:bodyPr>
          <a:lstStyle>
            <a:lvl1pPr marL="0" indent="0" algn="ctr">
              <a:buNone/>
              <a:defRPr sz="1000"/>
            </a:lvl1pPr>
          </a:lstStyle>
          <a:p>
            <a:r>
              <a:rPr lang="en-US"/>
              <a:t>Click icon to add picture</a:t>
            </a:r>
            <a:endParaRPr lang="en-CA"/>
          </a:p>
        </p:txBody>
      </p:sp>
      <p:sp>
        <p:nvSpPr>
          <p:cNvPr id="21" name="Text Placeholder 16">
            <a:extLst>
              <a:ext uri="{FF2B5EF4-FFF2-40B4-BE49-F238E27FC236}">
                <a16:creationId xmlns:a16="http://schemas.microsoft.com/office/drawing/2014/main" id="{B972DB0D-D400-5848-9A57-7EFD02099860}"/>
              </a:ext>
            </a:extLst>
          </p:cNvPr>
          <p:cNvSpPr>
            <a:spLocks noGrp="1"/>
          </p:cNvSpPr>
          <p:nvPr>
            <p:ph type="body" sz="quarter" idx="21"/>
          </p:nvPr>
        </p:nvSpPr>
        <p:spPr>
          <a:xfrm>
            <a:off x="2285928" y="4013649"/>
            <a:ext cx="3396416" cy="1751090"/>
          </a:xfrm>
        </p:spPr>
        <p:txBody>
          <a:bodyPr>
            <a:normAutofit/>
          </a:bodyPr>
          <a:lstStyle>
            <a:lvl1pPr marL="0" indent="0">
              <a:buNone/>
              <a:defRPr sz="1400"/>
            </a:lvl1pPr>
          </a:lstStyle>
          <a:p>
            <a:pPr lvl="0"/>
            <a:r>
              <a:rPr lang="en-US"/>
              <a:t>Click to edit Master text styles</a:t>
            </a:r>
          </a:p>
        </p:txBody>
      </p:sp>
      <p:sp>
        <p:nvSpPr>
          <p:cNvPr id="18" name="Picture Placeholder 2">
            <a:extLst>
              <a:ext uri="{FF2B5EF4-FFF2-40B4-BE49-F238E27FC236}">
                <a16:creationId xmlns:a16="http://schemas.microsoft.com/office/drawing/2014/main" id="{304CEAB8-9EEB-214D-8C2F-EC98B2FCD0C0}"/>
              </a:ext>
            </a:extLst>
          </p:cNvPr>
          <p:cNvSpPr>
            <a:spLocks noGrp="1" noChangeAspect="1"/>
          </p:cNvSpPr>
          <p:nvPr>
            <p:ph type="pic" sz="quarter" idx="19"/>
          </p:nvPr>
        </p:nvSpPr>
        <p:spPr>
          <a:xfrm>
            <a:off x="6426706" y="4003260"/>
            <a:ext cx="1137600" cy="1137600"/>
          </a:xfrm>
          <a:prstGeom prst="ellipse">
            <a:avLst/>
          </a:prstGeom>
        </p:spPr>
        <p:txBody>
          <a:bodyPr anchor="ctr" anchorCtr="0">
            <a:normAutofit/>
          </a:bodyPr>
          <a:lstStyle>
            <a:lvl1pPr marL="0" indent="0" algn="ctr">
              <a:buNone/>
              <a:defRPr sz="1000"/>
            </a:lvl1pPr>
          </a:lstStyle>
          <a:p>
            <a:r>
              <a:rPr lang="en-US"/>
              <a:t>Click icon to add picture</a:t>
            </a:r>
            <a:endParaRPr lang="en-CA"/>
          </a:p>
        </p:txBody>
      </p:sp>
      <p:sp>
        <p:nvSpPr>
          <p:cNvPr id="22" name="Text Placeholder 16">
            <a:extLst>
              <a:ext uri="{FF2B5EF4-FFF2-40B4-BE49-F238E27FC236}">
                <a16:creationId xmlns:a16="http://schemas.microsoft.com/office/drawing/2014/main" id="{8207CBAE-5643-1B43-87D2-81EC2D696AF5}"/>
              </a:ext>
            </a:extLst>
          </p:cNvPr>
          <p:cNvSpPr>
            <a:spLocks noGrp="1"/>
          </p:cNvSpPr>
          <p:nvPr>
            <p:ph type="body" sz="quarter" idx="22"/>
          </p:nvPr>
        </p:nvSpPr>
        <p:spPr>
          <a:xfrm>
            <a:off x="7818981" y="4001717"/>
            <a:ext cx="3396416" cy="1751090"/>
          </a:xfrm>
        </p:spPr>
        <p:txBody>
          <a:bodyPr>
            <a:normAutofit/>
          </a:bodyPr>
          <a:lstStyle>
            <a:lvl1pPr marL="0" indent="0">
              <a:buNone/>
              <a:defRPr sz="1400"/>
            </a:lvl1pPr>
          </a:lstStyle>
          <a:p>
            <a:pPr lvl="0"/>
            <a:r>
              <a:rPr lang="en-US"/>
              <a:t>Click to edit Master text styles</a:t>
            </a:r>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A4A1BE50-3C46-434A-860D-C27D87407209}" type="datetime1">
              <a:rPr lang="en-CA" smtClean="0"/>
              <a:t>2025-07-03</a:t>
            </a:fld>
            <a:endParaRPr lang="en-CA"/>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B68B3244-C4A8-0648-9AFE-DE797FB7A959}"/>
              </a:ext>
            </a:extLst>
          </p:cNvPr>
          <p:cNvSpPr>
            <a:spLocks noGrp="1"/>
          </p:cNvSpPr>
          <p:nvPr>
            <p:ph type="sldNum" sz="quarter" idx="12"/>
          </p:nvPr>
        </p:nvSpPr>
        <p:spPr/>
        <p:txBody>
          <a:bodyPr/>
          <a:lstStyle/>
          <a:p>
            <a:fld id="{E4ECB127-6B1D-4440-BB59-CB7FB51359B3}" type="slidenum">
              <a:rPr lang="en-CA" smtClean="0"/>
              <a:pPr/>
              <a:t>‹#›</a:t>
            </a:fld>
            <a:endParaRPr lang="en-CA"/>
          </a:p>
        </p:txBody>
      </p:sp>
      <p:cxnSp>
        <p:nvCxnSpPr>
          <p:cNvPr id="14" name="Straight Connector 13">
            <a:extLst>
              <a:ext uri="{FF2B5EF4-FFF2-40B4-BE49-F238E27FC236}">
                <a16:creationId xmlns:a16="http://schemas.microsoft.com/office/drawing/2014/main" id="{3B49D52E-6E64-424D-9315-C95FA7737A28}"/>
              </a:ext>
            </a:extLst>
          </p:cNvPr>
          <p:cNvCxnSpPr>
            <a:cxnSpLocks/>
          </p:cNvCxnSpPr>
          <p:nvPr userDrawn="1"/>
        </p:nvCxnSpPr>
        <p:spPr>
          <a:xfrm>
            <a:off x="774503" y="3695202"/>
            <a:ext cx="1064299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D1E9422-46C3-734C-A068-7F81B94FDCED}"/>
              </a:ext>
            </a:extLst>
          </p:cNvPr>
          <p:cNvCxnSpPr>
            <a:cxnSpLocks/>
          </p:cNvCxnSpPr>
          <p:nvPr userDrawn="1"/>
        </p:nvCxnSpPr>
        <p:spPr>
          <a:xfrm>
            <a:off x="6096000" y="1592263"/>
            <a:ext cx="0" cy="41724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4685300"/>
      </p:ext>
    </p:extLst>
  </p:cSld>
  <p:clrMapOvr>
    <a:masterClrMapping/>
  </p:clrMapOvr>
  <p:extLst>
    <p:ext uri="{DCECCB84-F9BA-43D5-87BE-67443E8EF086}">
      <p15:sldGuideLst xmlns:p15="http://schemas.microsoft.com/office/powerpoint/2012/main">
        <p15:guide id="1" pos="3636">
          <p15:clr>
            <a:srgbClr val="FBAE40"/>
          </p15:clr>
        </p15:guide>
        <p15:guide id="2" pos="4044">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with 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EA5C6-B6D6-8F49-A809-D550B8736FB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C18DA6C-C939-9546-A4D3-4B92C47C894A}"/>
              </a:ext>
            </a:extLst>
          </p:cNvPr>
          <p:cNvSpPr>
            <a:spLocks noGrp="1"/>
          </p:cNvSpPr>
          <p:nvPr>
            <p:ph idx="1"/>
          </p:nvPr>
        </p:nvSpPr>
        <p:spPr>
          <a:xfrm>
            <a:off x="381000" y="1592263"/>
            <a:ext cx="6429371" cy="4176711"/>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5" name="Picture Placeholder 2">
            <a:extLst>
              <a:ext uri="{FF2B5EF4-FFF2-40B4-BE49-F238E27FC236}">
                <a16:creationId xmlns:a16="http://schemas.microsoft.com/office/drawing/2014/main" id="{AF07C545-E8A2-214D-B8EA-9AF78FC07C66}"/>
              </a:ext>
            </a:extLst>
          </p:cNvPr>
          <p:cNvSpPr>
            <a:spLocks noGrp="1"/>
          </p:cNvSpPr>
          <p:nvPr>
            <p:ph type="pic" sz="quarter" idx="16" hasCustomPrompt="1"/>
          </p:nvPr>
        </p:nvSpPr>
        <p:spPr>
          <a:xfrm>
            <a:off x="7840654" y="1596280"/>
            <a:ext cx="635047" cy="429087"/>
          </a:xfrm>
        </p:spPr>
        <p:txBody>
          <a:bodyPr wrap="square" anchor="ctr">
            <a:noAutofit/>
          </a:bodyPr>
          <a:lstStyle>
            <a:lvl1pPr marL="0" indent="0">
              <a:buNone/>
              <a:defRPr sz="600"/>
            </a:lvl1pPr>
          </a:lstStyle>
          <a:p>
            <a:r>
              <a:rPr lang="en-CA"/>
              <a:t>Add quote graphic here</a:t>
            </a:r>
          </a:p>
        </p:txBody>
      </p:sp>
      <p:sp>
        <p:nvSpPr>
          <p:cNvPr id="8" name="Content Placeholder 2">
            <a:extLst>
              <a:ext uri="{FF2B5EF4-FFF2-40B4-BE49-F238E27FC236}">
                <a16:creationId xmlns:a16="http://schemas.microsoft.com/office/drawing/2014/main" id="{8774C250-6ABF-5A48-BB1A-4E56FF798463}"/>
              </a:ext>
            </a:extLst>
          </p:cNvPr>
          <p:cNvSpPr>
            <a:spLocks noGrp="1"/>
          </p:cNvSpPr>
          <p:nvPr>
            <p:ph type="body" idx="14" hasCustomPrompt="1"/>
          </p:nvPr>
        </p:nvSpPr>
        <p:spPr>
          <a:xfrm>
            <a:off x="7761326" y="2124222"/>
            <a:ext cx="3575050" cy="2598864"/>
          </a:xfrm>
        </p:spPr>
        <p:txBody>
          <a:bodyPr>
            <a:normAutofit/>
          </a:bodyPr>
          <a:lstStyle>
            <a:lvl1pPr marL="0" marR="0" indent="0" algn="l" defTabSz="914400" rtl="0" eaLnBrk="1" fontAlgn="auto" latinLnBrk="0" hangingPunct="1">
              <a:lnSpc>
                <a:spcPct val="100000"/>
              </a:lnSpc>
              <a:spcBef>
                <a:spcPts val="1600"/>
              </a:spcBef>
              <a:spcAft>
                <a:spcPts val="0"/>
              </a:spcAft>
              <a:buClrTx/>
              <a:buSzTx/>
              <a:buFont typeface="Arial" panose="020B0604020202020204" pitchFamily="34" charset="0"/>
              <a:buNone/>
              <a:tabLst/>
              <a:defRPr sz="2200" b="0" i="0">
                <a:latin typeface="Times" pitchFamily="2" charset="0"/>
              </a:defRPr>
            </a:lvl1pPr>
          </a:lstStyle>
          <a:p>
            <a:pPr marL="0" marR="0" lvl="0" indent="0" algn="l" defTabSz="914400" rtl="0" eaLnBrk="1" fontAlgn="auto" latinLnBrk="0" hangingPunct="1">
              <a:lnSpc>
                <a:spcPct val="100000"/>
              </a:lnSpc>
              <a:spcBef>
                <a:spcPts val="1600"/>
              </a:spcBef>
              <a:spcAft>
                <a:spcPts val="0"/>
              </a:spcAft>
              <a:buClrTx/>
              <a:buSzTx/>
              <a:buFont typeface="Arial" panose="020B0604020202020204" pitchFamily="34" charset="0"/>
              <a:buNone/>
              <a:tabLst/>
              <a:defRPr/>
            </a:pPr>
            <a:r>
              <a:rPr lang="en-CA" dirty="0"/>
              <a:t>Click to add quote text</a:t>
            </a:r>
          </a:p>
        </p:txBody>
      </p:sp>
      <p:sp>
        <p:nvSpPr>
          <p:cNvPr id="12" name="Picture Placeholder 2">
            <a:extLst>
              <a:ext uri="{FF2B5EF4-FFF2-40B4-BE49-F238E27FC236}">
                <a16:creationId xmlns:a16="http://schemas.microsoft.com/office/drawing/2014/main" id="{91E674F5-064B-E443-8C56-1A475A6506A2}"/>
              </a:ext>
            </a:extLst>
          </p:cNvPr>
          <p:cNvSpPr>
            <a:spLocks noGrp="1" noChangeAspect="1"/>
          </p:cNvSpPr>
          <p:nvPr>
            <p:ph type="pic" sz="quarter" idx="13" hasCustomPrompt="1"/>
          </p:nvPr>
        </p:nvSpPr>
        <p:spPr>
          <a:xfrm>
            <a:off x="7818016" y="488819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13" name="Text Placeholder 4">
            <a:extLst>
              <a:ext uri="{FF2B5EF4-FFF2-40B4-BE49-F238E27FC236}">
                <a16:creationId xmlns:a16="http://schemas.microsoft.com/office/drawing/2014/main" id="{C8D13537-522E-8546-9470-90870D36AA66}"/>
              </a:ext>
            </a:extLst>
          </p:cNvPr>
          <p:cNvSpPr>
            <a:spLocks noGrp="1"/>
          </p:cNvSpPr>
          <p:nvPr>
            <p:ph type="body" sz="quarter" idx="15" hasCustomPrompt="1"/>
          </p:nvPr>
        </p:nvSpPr>
        <p:spPr>
          <a:xfrm>
            <a:off x="8772314" y="5077459"/>
            <a:ext cx="2564062"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945AD138-30AA-0A47-B8AD-167AED96891C}"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cxnSp>
        <p:nvCxnSpPr>
          <p:cNvPr id="14" name="Straight Connector 13">
            <a:extLst>
              <a:ext uri="{FF2B5EF4-FFF2-40B4-BE49-F238E27FC236}">
                <a16:creationId xmlns:a16="http://schemas.microsoft.com/office/drawing/2014/main" id="{D1BCEB1A-B3C9-B94C-964C-8D029A6DC9D7}"/>
              </a:ext>
            </a:extLst>
          </p:cNvPr>
          <p:cNvCxnSpPr>
            <a:cxnSpLocks/>
          </p:cNvCxnSpPr>
          <p:nvPr userDrawn="1"/>
        </p:nvCxnSpPr>
        <p:spPr>
          <a:xfrm>
            <a:off x="7524750" y="1592264"/>
            <a:ext cx="0" cy="41767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4073834"/>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Subhead with 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FCD27-8C18-9747-95A9-63502B6FA4C0}"/>
              </a:ext>
            </a:extLst>
          </p:cNvPr>
          <p:cNvSpPr>
            <a:spLocks noGrp="1"/>
          </p:cNvSpPr>
          <p:nvPr>
            <p:ph type="title"/>
          </p:nvPr>
        </p:nvSpPr>
        <p:spPr/>
        <p:txBody>
          <a:bodyPr/>
          <a:lstStyle/>
          <a:p>
            <a:r>
              <a:rPr lang="en-US"/>
              <a:t>Click to edit Master title style</a:t>
            </a:r>
            <a:endParaRPr lang="en-CA"/>
          </a:p>
        </p:txBody>
      </p:sp>
      <p:sp>
        <p:nvSpPr>
          <p:cNvPr id="13" name="Text Placeholder 5">
            <a:extLst>
              <a:ext uri="{FF2B5EF4-FFF2-40B4-BE49-F238E27FC236}">
                <a16:creationId xmlns:a16="http://schemas.microsoft.com/office/drawing/2014/main" id="{2F561D16-DC5D-0F47-897D-2EA7DB066575}"/>
              </a:ext>
            </a:extLst>
          </p:cNvPr>
          <p:cNvSpPr>
            <a:spLocks noGrp="1"/>
          </p:cNvSpPr>
          <p:nvPr>
            <p:ph type="body" sz="quarter" idx="14"/>
          </p:nvPr>
        </p:nvSpPr>
        <p:spPr>
          <a:xfrm>
            <a:off x="381000" y="1592263"/>
            <a:ext cx="6429375" cy="377144"/>
          </a:xfrm>
        </p:spPr>
        <p:txBody>
          <a:bodyPr/>
          <a:lstStyle>
            <a:lvl1pPr marL="0" indent="0">
              <a:buNone/>
              <a:defRPr b="1">
                <a:solidFill>
                  <a:schemeClr val="accent5"/>
                </a:solidFill>
              </a:defRPr>
            </a:lvl1pPr>
            <a:lvl2pPr marL="457200" indent="0">
              <a:buNone/>
              <a:defRPr/>
            </a:lvl2pPr>
          </a:lstStyle>
          <a:p>
            <a:pPr lvl="0"/>
            <a:r>
              <a:rPr lang="en-US"/>
              <a:t>Click to edit Master text styles</a:t>
            </a:r>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idx="1"/>
          </p:nvPr>
        </p:nvSpPr>
        <p:spPr>
          <a:xfrm>
            <a:off x="381000" y="2145967"/>
            <a:ext cx="6429375"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0" name="Picture Placeholder 2">
            <a:extLst>
              <a:ext uri="{FF2B5EF4-FFF2-40B4-BE49-F238E27FC236}">
                <a16:creationId xmlns:a16="http://schemas.microsoft.com/office/drawing/2014/main" id="{8557193E-D5A9-FA49-A4C2-C6B4E15CAC04}"/>
              </a:ext>
            </a:extLst>
          </p:cNvPr>
          <p:cNvSpPr>
            <a:spLocks noGrp="1"/>
          </p:cNvSpPr>
          <p:nvPr>
            <p:ph type="pic" sz="quarter" idx="16" hasCustomPrompt="1"/>
          </p:nvPr>
        </p:nvSpPr>
        <p:spPr>
          <a:xfrm>
            <a:off x="7840654" y="1596280"/>
            <a:ext cx="635047" cy="429087"/>
          </a:xfrm>
        </p:spPr>
        <p:txBody>
          <a:bodyPr wrap="square" anchor="ctr">
            <a:noAutofit/>
          </a:bodyPr>
          <a:lstStyle>
            <a:lvl1pPr marL="0" indent="0">
              <a:buNone/>
              <a:defRPr sz="600"/>
            </a:lvl1pPr>
          </a:lstStyle>
          <a:p>
            <a:r>
              <a:rPr lang="en-CA"/>
              <a:t>Add quote graphic here</a:t>
            </a:r>
          </a:p>
        </p:txBody>
      </p:sp>
      <p:sp>
        <p:nvSpPr>
          <p:cNvPr id="21" name="Content Placeholder 2">
            <a:extLst>
              <a:ext uri="{FF2B5EF4-FFF2-40B4-BE49-F238E27FC236}">
                <a16:creationId xmlns:a16="http://schemas.microsoft.com/office/drawing/2014/main" id="{B68C4A1E-2A3E-B54A-9B93-C3517E010AE7}"/>
              </a:ext>
            </a:extLst>
          </p:cNvPr>
          <p:cNvSpPr>
            <a:spLocks noGrp="1"/>
          </p:cNvSpPr>
          <p:nvPr>
            <p:ph type="body" idx="17" hasCustomPrompt="1"/>
          </p:nvPr>
        </p:nvSpPr>
        <p:spPr>
          <a:xfrm>
            <a:off x="7761326" y="2124222"/>
            <a:ext cx="3575050" cy="2598864"/>
          </a:xfrm>
        </p:spPr>
        <p:txBody>
          <a:bodyPr>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22" name="Picture Placeholder 2">
            <a:extLst>
              <a:ext uri="{FF2B5EF4-FFF2-40B4-BE49-F238E27FC236}">
                <a16:creationId xmlns:a16="http://schemas.microsoft.com/office/drawing/2014/main" id="{8AE9CCAC-0C72-8248-A5D1-62CA8FEABECC}"/>
              </a:ext>
            </a:extLst>
          </p:cNvPr>
          <p:cNvSpPr>
            <a:spLocks noGrp="1" noChangeAspect="1"/>
          </p:cNvSpPr>
          <p:nvPr>
            <p:ph type="pic" sz="quarter" idx="13" hasCustomPrompt="1"/>
          </p:nvPr>
        </p:nvSpPr>
        <p:spPr>
          <a:xfrm>
            <a:off x="7818016" y="488819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23" name="Text Placeholder 4">
            <a:extLst>
              <a:ext uri="{FF2B5EF4-FFF2-40B4-BE49-F238E27FC236}">
                <a16:creationId xmlns:a16="http://schemas.microsoft.com/office/drawing/2014/main" id="{9980DE37-E068-5C4A-B802-DF0BDF99AF48}"/>
              </a:ext>
            </a:extLst>
          </p:cNvPr>
          <p:cNvSpPr>
            <a:spLocks noGrp="1"/>
          </p:cNvSpPr>
          <p:nvPr>
            <p:ph type="body" sz="quarter" idx="15" hasCustomPrompt="1"/>
          </p:nvPr>
        </p:nvSpPr>
        <p:spPr>
          <a:xfrm>
            <a:off x="8772314" y="5077459"/>
            <a:ext cx="2564062"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34990978-52AC-B046-97A0-FAFF4E4B51C4}"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cxnSp>
        <p:nvCxnSpPr>
          <p:cNvPr id="18" name="Straight Connector 17">
            <a:extLst>
              <a:ext uri="{FF2B5EF4-FFF2-40B4-BE49-F238E27FC236}">
                <a16:creationId xmlns:a16="http://schemas.microsoft.com/office/drawing/2014/main" id="{603B8325-540B-6E4F-A47E-5BE09806C54F}"/>
              </a:ext>
            </a:extLst>
          </p:cNvPr>
          <p:cNvCxnSpPr>
            <a:cxnSpLocks/>
          </p:cNvCxnSpPr>
          <p:nvPr userDrawn="1"/>
        </p:nvCxnSpPr>
        <p:spPr>
          <a:xfrm>
            <a:off x="7524750" y="1592264"/>
            <a:ext cx="0" cy="41767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0198607"/>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Quote - Photo, Gradient Overlay">
    <p:bg>
      <p:bgPr>
        <a:solidFill>
          <a:schemeClr val="bg1">
            <a:lumMod val="50000"/>
            <a:lumOff val="50000"/>
          </a:schemeClr>
        </a:solidFill>
        <a:effectLst/>
      </p:bgPr>
    </p:bg>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16EF4062-3E45-BE44-8031-CA76D9A4701D}"/>
              </a:ext>
            </a:extLst>
          </p:cNvPr>
          <p:cNvSpPr>
            <a:spLocks noGrp="1"/>
          </p:cNvSpPr>
          <p:nvPr>
            <p:ph type="title" hasCustomPrompt="1"/>
          </p:nvPr>
        </p:nvSpPr>
        <p:spPr>
          <a:xfrm>
            <a:off x="0" y="-527539"/>
            <a:ext cx="12192000" cy="513471"/>
          </a:xfrm>
        </p:spPr>
        <p:txBody>
          <a:bodyPr anchor="b">
            <a:noAutofit/>
          </a:bodyPr>
          <a:lstStyle>
            <a:lvl1pPr>
              <a:defRPr sz="1800">
                <a:solidFill>
                  <a:schemeClr val="bg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6" name="Picture Placeholder 5">
            <a:extLst>
              <a:ext uri="{FF2B5EF4-FFF2-40B4-BE49-F238E27FC236}">
                <a16:creationId xmlns:a16="http://schemas.microsoft.com/office/drawing/2014/main" id="{A2494D7B-7589-7748-8BD2-C2BA1C8C6546}"/>
              </a:ext>
            </a:extLst>
          </p:cNvPr>
          <p:cNvSpPr>
            <a:spLocks noGrp="1"/>
          </p:cNvSpPr>
          <p:nvPr>
            <p:ph type="pic" sz="quarter" idx="17" hasCustomPrompt="1"/>
          </p:nvPr>
        </p:nvSpPr>
        <p:spPr>
          <a:xfrm>
            <a:off x="0" y="0"/>
            <a:ext cx="12192000" cy="6858000"/>
          </a:xfrm>
        </p:spPr>
        <p:txBody>
          <a:bodyPr/>
          <a:lstStyle>
            <a:lvl1pPr marL="0" indent="0">
              <a:buNone/>
              <a:defRPr>
                <a:highlight>
                  <a:srgbClr val="FF0000"/>
                </a:highlight>
              </a:defRPr>
            </a:lvl1pPr>
          </a:lstStyle>
          <a:p>
            <a:r>
              <a:rPr lang="en-US" dirty="0"/>
              <a:t>To change or insert the background image, you will need to access it by first moving the gradient block that is placed over the image (this gradient helps to ensure legibility of the quote). To move the gradient block, select it and shift the position so you can click on the picture icon in the center of the slide. After inserting the image, move the gradient block back to its original position. </a:t>
            </a:r>
          </a:p>
        </p:txBody>
      </p:sp>
      <p:sp>
        <p:nvSpPr>
          <p:cNvPr id="4" name="Text Placeholder 3">
            <a:extLst>
              <a:ext uri="{FF2B5EF4-FFF2-40B4-BE49-F238E27FC236}">
                <a16:creationId xmlns:a16="http://schemas.microsoft.com/office/drawing/2014/main" id="{ACBE36CE-0579-4F42-81E3-3A9D42CB63BE}"/>
              </a:ext>
            </a:extLst>
          </p:cNvPr>
          <p:cNvSpPr>
            <a:spLocks noGrp="1"/>
          </p:cNvSpPr>
          <p:nvPr>
            <p:ph type="body" sz="quarter" idx="16" hasCustomPrompt="1"/>
          </p:nvPr>
        </p:nvSpPr>
        <p:spPr>
          <a:xfrm>
            <a:off x="0" y="0"/>
            <a:ext cx="8239125" cy="6858000"/>
          </a:xfrm>
          <a:gradFill>
            <a:gsLst>
              <a:gs pos="100000">
                <a:schemeClr val="bg1">
                  <a:alpha val="0"/>
                </a:schemeClr>
              </a:gs>
              <a:gs pos="65000">
                <a:schemeClr val="bg1">
                  <a:alpha val="46074"/>
                </a:schemeClr>
              </a:gs>
            </a:gsLst>
            <a:lin ang="0" scaled="0"/>
          </a:gradFill>
          <a:ln w="0">
            <a:solidFill>
              <a:schemeClr val="bg1">
                <a:alpha val="0"/>
              </a:schemeClr>
            </a:solidFill>
          </a:ln>
        </p:spPr>
        <p:txBody>
          <a:bodyPr>
            <a:normAutofit/>
          </a:bodyPr>
          <a:lstStyle>
            <a:lvl1pPr marL="0" indent="0">
              <a:buNone/>
              <a:defRPr sz="100">
                <a:noFill/>
              </a:defRPr>
            </a:lvl1pPr>
            <a:lvl2pPr marL="457200" indent="0">
              <a:buNone/>
              <a:defRPr sz="100">
                <a:noFill/>
              </a:defRPr>
            </a:lvl2pPr>
            <a:lvl3pPr marL="914400" indent="0">
              <a:buNone/>
              <a:defRPr sz="100">
                <a:noFill/>
              </a:defRPr>
            </a:lvl3pPr>
            <a:lvl4pPr marL="1371600" indent="0">
              <a:buNone/>
              <a:defRPr sz="100">
                <a:noFill/>
              </a:defRPr>
            </a:lvl4pPr>
            <a:lvl5pPr marL="1828800" indent="0">
              <a:buNone/>
              <a:defRPr sz="100">
                <a:noFill/>
              </a:defRPr>
            </a:lvl5pPr>
          </a:lstStyle>
          <a:p>
            <a:pPr lvl="0"/>
            <a:r>
              <a:rPr lang="en-CA"/>
              <a:t> </a:t>
            </a:r>
          </a:p>
        </p:txBody>
      </p:sp>
      <p:sp>
        <p:nvSpPr>
          <p:cNvPr id="7" name="Picture Placeholder 2">
            <a:extLst>
              <a:ext uri="{FF2B5EF4-FFF2-40B4-BE49-F238E27FC236}">
                <a16:creationId xmlns:a16="http://schemas.microsoft.com/office/drawing/2014/main" id="{E107A325-34A1-A54C-B326-42F71C84FA67}"/>
              </a:ext>
            </a:extLst>
          </p:cNvPr>
          <p:cNvSpPr>
            <a:spLocks noGrp="1"/>
          </p:cNvSpPr>
          <p:nvPr>
            <p:ph type="pic" sz="quarter" idx="15" hasCustomPrompt="1"/>
          </p:nvPr>
        </p:nvSpPr>
        <p:spPr>
          <a:xfrm>
            <a:off x="868316" y="1056391"/>
            <a:ext cx="635047" cy="429087"/>
          </a:xfrm>
        </p:spPr>
        <p:txBody>
          <a:bodyPr wrap="square" anchor="ctr">
            <a:noAutofit/>
          </a:bodyPr>
          <a:lstStyle>
            <a:lvl1pPr marL="0" indent="0">
              <a:buNone/>
              <a:defRPr sz="600"/>
            </a:lvl1pPr>
          </a:lstStyle>
          <a:p>
            <a:r>
              <a:rPr lang="en-CA"/>
              <a:t>Add quote graphic here</a:t>
            </a:r>
          </a:p>
        </p:txBody>
      </p:sp>
      <p:sp>
        <p:nvSpPr>
          <p:cNvPr id="8" name="Content Placeholder 2">
            <a:extLst>
              <a:ext uri="{FF2B5EF4-FFF2-40B4-BE49-F238E27FC236}">
                <a16:creationId xmlns:a16="http://schemas.microsoft.com/office/drawing/2014/main" id="{D972FBA6-36B1-C743-8424-97C9843B8894}"/>
              </a:ext>
            </a:extLst>
          </p:cNvPr>
          <p:cNvSpPr>
            <a:spLocks noGrp="1"/>
          </p:cNvSpPr>
          <p:nvPr>
            <p:ph type="body" idx="1" hasCustomPrompt="1"/>
          </p:nvPr>
        </p:nvSpPr>
        <p:spPr>
          <a:xfrm>
            <a:off x="762000" y="1590675"/>
            <a:ext cx="5029200" cy="2238379"/>
          </a:xfrm>
          <a:noFill/>
        </p:spPr>
        <p:txBody>
          <a:bodyPr lIns="91440" tIns="45720" rIns="91440">
            <a:normAutofit/>
          </a:bodyPr>
          <a:lstStyle>
            <a:lvl1pPr marL="0" indent="0">
              <a:lnSpc>
                <a:spcPct val="100000"/>
              </a:lnSpc>
              <a:spcBef>
                <a:spcPts val="1600"/>
              </a:spcBef>
              <a:buNone/>
              <a:defRPr sz="2800" b="0" i="0">
                <a:latin typeface="Times" pitchFamily="2" charset="0"/>
              </a:defRPr>
            </a:lvl1pPr>
          </a:lstStyle>
          <a:p>
            <a:pPr lvl="0"/>
            <a:r>
              <a:rPr lang="en-CA" dirty="0"/>
              <a:t>Click to add quote text</a:t>
            </a:r>
          </a:p>
        </p:txBody>
      </p:sp>
      <p:sp>
        <p:nvSpPr>
          <p:cNvPr id="9" name="Picture Placeholder 2">
            <a:extLst>
              <a:ext uri="{FF2B5EF4-FFF2-40B4-BE49-F238E27FC236}">
                <a16:creationId xmlns:a16="http://schemas.microsoft.com/office/drawing/2014/main" id="{B9320892-3491-8649-85E9-A1BA284BC15C}"/>
              </a:ext>
            </a:extLst>
          </p:cNvPr>
          <p:cNvSpPr>
            <a:spLocks noGrp="1" noChangeAspect="1"/>
          </p:cNvSpPr>
          <p:nvPr>
            <p:ph type="pic" sz="quarter" idx="13" hasCustomPrompt="1"/>
          </p:nvPr>
        </p:nvSpPr>
        <p:spPr>
          <a:xfrm>
            <a:off x="873510" y="3979812"/>
            <a:ext cx="828000" cy="828000"/>
          </a:xfrm>
          <a:prstGeom prst="ellipse">
            <a:avLst/>
          </a:prstGeom>
        </p:spPr>
        <p:txBody>
          <a:bodyPr lIns="0" tIns="0" rIns="0" bIns="0" anchor="ctr" anchorCtr="0">
            <a:normAutofit/>
          </a:bodyPr>
          <a:lstStyle>
            <a:lvl1pPr marL="0" indent="0" algn="ctr">
              <a:buNone/>
              <a:defRPr sz="900"/>
            </a:lvl1pPr>
          </a:lstStyle>
          <a:p>
            <a:r>
              <a:rPr lang="en-CA"/>
              <a:t>Add headshot here</a:t>
            </a:r>
          </a:p>
        </p:txBody>
      </p:sp>
      <p:sp>
        <p:nvSpPr>
          <p:cNvPr id="15" name="Text Placeholder 4">
            <a:extLst>
              <a:ext uri="{FF2B5EF4-FFF2-40B4-BE49-F238E27FC236}">
                <a16:creationId xmlns:a16="http://schemas.microsoft.com/office/drawing/2014/main" id="{F9455CA0-65C1-3646-8F28-E9ED4ECEA4C4}"/>
              </a:ext>
            </a:extLst>
          </p:cNvPr>
          <p:cNvSpPr>
            <a:spLocks noGrp="1"/>
          </p:cNvSpPr>
          <p:nvPr>
            <p:ph type="body" sz="quarter" idx="14" hasCustomPrompt="1"/>
          </p:nvPr>
        </p:nvSpPr>
        <p:spPr>
          <a:xfrm>
            <a:off x="1820827" y="4148722"/>
            <a:ext cx="3970373"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18" name="Date Placeholder 3">
            <a:extLst>
              <a:ext uri="{FF2B5EF4-FFF2-40B4-BE49-F238E27FC236}">
                <a16:creationId xmlns:a16="http://schemas.microsoft.com/office/drawing/2014/main" id="{CD953424-7352-F14E-98DA-56EFE40B0553}"/>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CEBB640-AFD7-DC42-B000-990844F3B1D3}" type="datetime1">
              <a:rPr lang="en-CA" smtClean="0"/>
              <a:t>2025-07-03</a:t>
            </a:fld>
            <a:endParaRPr lang="en-CA"/>
          </a:p>
        </p:txBody>
      </p:sp>
      <p:sp>
        <p:nvSpPr>
          <p:cNvPr id="19" name="Footer Placeholder 4">
            <a:extLst>
              <a:ext uri="{FF2B5EF4-FFF2-40B4-BE49-F238E27FC236}">
                <a16:creationId xmlns:a16="http://schemas.microsoft.com/office/drawing/2014/main" id="{43657A8E-6A99-D24C-8885-D01CADD95493}"/>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20" name="Slide Number Placeholder 5">
            <a:extLst>
              <a:ext uri="{FF2B5EF4-FFF2-40B4-BE49-F238E27FC236}">
                <a16:creationId xmlns:a16="http://schemas.microsoft.com/office/drawing/2014/main" id="{775B80B7-B507-8145-8DBD-857CAFE74D8F}"/>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1070790087"/>
      </p:ext>
    </p:extLst>
  </p:cSld>
  <p:clrMapOvr>
    <a:overrideClrMapping bg1="dk1" tx1="lt1" bg2="dk2" tx2="lt1" accent1="accent1" accent2="accent2" accent3="accent3" accent4="accent4" accent5="accent5" accent6="accent6" hlink="hlink" folHlink="folHlink"/>
  </p:clrMapOvr>
  <p:extLst>
    <p:ext uri="{DCECCB84-F9BA-43D5-87BE-67443E8EF086}">
      <p15:sldGuideLst xmlns:p15="http://schemas.microsoft.com/office/powerpoint/2012/main">
        <p15:guide id="1" pos="48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Quote - Photo, Dark Box">
    <p:bg>
      <p:bgPr>
        <a:solidFill>
          <a:schemeClr val="bg1">
            <a:lumMod val="50000"/>
            <a:lumOff val="50000"/>
          </a:schemeClr>
        </a:solidFill>
        <a:effectLst/>
      </p:bgPr>
    </p:bg>
    <p:spTree>
      <p:nvGrpSpPr>
        <p:cNvPr id="1" name=""/>
        <p:cNvGrpSpPr/>
        <p:nvPr/>
      </p:nvGrpSpPr>
      <p:grpSpPr>
        <a:xfrm>
          <a:off x="0" y="0"/>
          <a:ext cx="0" cy="0"/>
          <a:chOff x="0" y="0"/>
          <a:chExt cx="0" cy="0"/>
        </a:xfrm>
      </p:grpSpPr>
      <p:sp>
        <p:nvSpPr>
          <p:cNvPr id="14" name="Title 21">
            <a:extLst>
              <a:ext uri="{FF2B5EF4-FFF2-40B4-BE49-F238E27FC236}">
                <a16:creationId xmlns:a16="http://schemas.microsoft.com/office/drawing/2014/main" id="{42A0CCA8-0C1A-CE4E-8111-CB9CE02FC22A}"/>
              </a:ext>
            </a:extLst>
          </p:cNvPr>
          <p:cNvSpPr>
            <a:spLocks noGrp="1"/>
          </p:cNvSpPr>
          <p:nvPr>
            <p:ph type="title" hasCustomPrompt="1"/>
          </p:nvPr>
        </p:nvSpPr>
        <p:spPr>
          <a:xfrm>
            <a:off x="0" y="-527539"/>
            <a:ext cx="12192000" cy="513471"/>
          </a:xfrm>
        </p:spPr>
        <p:txBody>
          <a:bodyPr anchor="b">
            <a:noAutofit/>
          </a:bodyPr>
          <a:lstStyle>
            <a:lvl1pPr>
              <a:defRPr sz="1800">
                <a:solidFill>
                  <a:schemeClr val="bg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6" name="Picture Placeholder 5">
            <a:extLst>
              <a:ext uri="{FF2B5EF4-FFF2-40B4-BE49-F238E27FC236}">
                <a16:creationId xmlns:a16="http://schemas.microsoft.com/office/drawing/2014/main" id="{A2494D7B-7589-7748-8BD2-C2BA1C8C6546}"/>
              </a:ext>
            </a:extLst>
          </p:cNvPr>
          <p:cNvSpPr>
            <a:spLocks noGrp="1"/>
          </p:cNvSpPr>
          <p:nvPr>
            <p:ph type="pic" sz="quarter" idx="17"/>
          </p:nvPr>
        </p:nvSpPr>
        <p:spPr>
          <a:xfrm>
            <a:off x="0" y="0"/>
            <a:ext cx="12192000" cy="6858000"/>
          </a:xfrm>
        </p:spPr>
        <p:txBody>
          <a:bodyPr/>
          <a:lstStyle>
            <a:lvl1pPr marL="0" indent="0">
              <a:buNone/>
              <a:defRPr/>
            </a:lvl1pPr>
          </a:lstStyle>
          <a:p>
            <a:r>
              <a:rPr lang="en-US"/>
              <a:t>Click icon to add picture</a:t>
            </a:r>
          </a:p>
        </p:txBody>
      </p:sp>
      <p:sp>
        <p:nvSpPr>
          <p:cNvPr id="4" name="Text Placeholder 3">
            <a:extLst>
              <a:ext uri="{FF2B5EF4-FFF2-40B4-BE49-F238E27FC236}">
                <a16:creationId xmlns:a16="http://schemas.microsoft.com/office/drawing/2014/main" id="{ACBE36CE-0579-4F42-81E3-3A9D42CB63BE}"/>
              </a:ext>
            </a:extLst>
          </p:cNvPr>
          <p:cNvSpPr>
            <a:spLocks noGrp="1"/>
          </p:cNvSpPr>
          <p:nvPr>
            <p:ph type="body" sz="quarter" idx="16" hasCustomPrompt="1"/>
          </p:nvPr>
        </p:nvSpPr>
        <p:spPr>
          <a:xfrm>
            <a:off x="762000" y="1417637"/>
            <a:ext cx="4316412" cy="4022726"/>
          </a:xfrm>
          <a:solidFill>
            <a:schemeClr val="accent6">
              <a:alpha val="95000"/>
            </a:schemeClr>
          </a:solidFill>
          <a:ln w="0">
            <a:solidFill>
              <a:schemeClr val="bg1">
                <a:alpha val="0"/>
              </a:schemeClr>
            </a:solidFill>
          </a:ln>
        </p:spPr>
        <p:txBody>
          <a:bodyPr>
            <a:normAutofit/>
          </a:bodyPr>
          <a:lstStyle>
            <a:lvl1pPr marL="0" indent="0">
              <a:buNone/>
              <a:defRPr sz="100">
                <a:noFill/>
              </a:defRPr>
            </a:lvl1pPr>
            <a:lvl2pPr marL="457200" indent="0">
              <a:buNone/>
              <a:defRPr sz="100">
                <a:noFill/>
              </a:defRPr>
            </a:lvl2pPr>
            <a:lvl3pPr marL="914400" indent="0">
              <a:buNone/>
              <a:defRPr sz="100">
                <a:noFill/>
              </a:defRPr>
            </a:lvl3pPr>
            <a:lvl4pPr marL="1371600" indent="0">
              <a:buNone/>
              <a:defRPr sz="100">
                <a:noFill/>
              </a:defRPr>
            </a:lvl4pPr>
            <a:lvl5pPr marL="1828800" indent="0">
              <a:buNone/>
              <a:defRPr sz="100">
                <a:noFill/>
              </a:defRPr>
            </a:lvl5pPr>
          </a:lstStyle>
          <a:p>
            <a:pPr lvl="0"/>
            <a:r>
              <a:rPr lang="en-CA"/>
              <a:t> </a:t>
            </a:r>
          </a:p>
        </p:txBody>
      </p:sp>
      <p:sp>
        <p:nvSpPr>
          <p:cNvPr id="7" name="Picture Placeholder 2">
            <a:extLst>
              <a:ext uri="{FF2B5EF4-FFF2-40B4-BE49-F238E27FC236}">
                <a16:creationId xmlns:a16="http://schemas.microsoft.com/office/drawing/2014/main" id="{E107A325-34A1-A54C-B326-42F71C84FA67}"/>
              </a:ext>
            </a:extLst>
          </p:cNvPr>
          <p:cNvSpPr>
            <a:spLocks noGrp="1"/>
          </p:cNvSpPr>
          <p:nvPr>
            <p:ph type="pic" sz="quarter" idx="15" hasCustomPrompt="1"/>
          </p:nvPr>
        </p:nvSpPr>
        <p:spPr>
          <a:xfrm>
            <a:off x="1031866" y="1667452"/>
            <a:ext cx="635047" cy="429087"/>
          </a:xfrm>
        </p:spPr>
        <p:txBody>
          <a:bodyPr wrap="square" anchor="ctr">
            <a:noAutofit/>
          </a:bodyPr>
          <a:lstStyle>
            <a:lvl1pPr marL="0" indent="0">
              <a:buNone/>
              <a:defRPr sz="600"/>
            </a:lvl1pPr>
          </a:lstStyle>
          <a:p>
            <a:r>
              <a:rPr lang="en-CA"/>
              <a:t>Add quote graphic here</a:t>
            </a:r>
          </a:p>
        </p:txBody>
      </p:sp>
      <p:sp>
        <p:nvSpPr>
          <p:cNvPr id="8" name="Content Placeholder 2">
            <a:extLst>
              <a:ext uri="{FF2B5EF4-FFF2-40B4-BE49-F238E27FC236}">
                <a16:creationId xmlns:a16="http://schemas.microsoft.com/office/drawing/2014/main" id="{D972FBA6-36B1-C743-8424-97C9843B8894}"/>
              </a:ext>
            </a:extLst>
          </p:cNvPr>
          <p:cNvSpPr>
            <a:spLocks noGrp="1"/>
          </p:cNvSpPr>
          <p:nvPr>
            <p:ph type="body" idx="1" hasCustomPrompt="1"/>
          </p:nvPr>
        </p:nvSpPr>
        <p:spPr>
          <a:xfrm>
            <a:off x="925550" y="2157131"/>
            <a:ext cx="3795132" cy="2266101"/>
          </a:xfrm>
          <a:noFill/>
        </p:spPr>
        <p:txBody>
          <a:bodyPr lIns="91440" tIns="45720" rIns="91440">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9" name="Picture Placeholder 2">
            <a:extLst>
              <a:ext uri="{FF2B5EF4-FFF2-40B4-BE49-F238E27FC236}">
                <a16:creationId xmlns:a16="http://schemas.microsoft.com/office/drawing/2014/main" id="{B9320892-3491-8649-85E9-A1BA284BC15C}"/>
              </a:ext>
            </a:extLst>
          </p:cNvPr>
          <p:cNvSpPr>
            <a:spLocks noGrp="1" noChangeAspect="1"/>
          </p:cNvSpPr>
          <p:nvPr>
            <p:ph type="pic" sz="quarter" idx="13" hasCustomPrompt="1"/>
          </p:nvPr>
        </p:nvSpPr>
        <p:spPr>
          <a:xfrm>
            <a:off x="1037060" y="4423232"/>
            <a:ext cx="828000" cy="828000"/>
          </a:xfrm>
          <a:prstGeom prst="ellipse">
            <a:avLst/>
          </a:prstGeom>
        </p:spPr>
        <p:txBody>
          <a:bodyPr lIns="0" tIns="0" rIns="0" bIns="0" anchor="ctr" anchorCtr="0">
            <a:normAutofit/>
          </a:bodyPr>
          <a:lstStyle>
            <a:lvl1pPr marL="0" indent="0" algn="ctr">
              <a:buNone/>
              <a:defRPr sz="900"/>
            </a:lvl1pPr>
          </a:lstStyle>
          <a:p>
            <a:r>
              <a:rPr lang="en-CA"/>
              <a:t>Add headshot here</a:t>
            </a:r>
          </a:p>
        </p:txBody>
      </p:sp>
      <p:sp>
        <p:nvSpPr>
          <p:cNvPr id="15" name="Text Placeholder 4">
            <a:extLst>
              <a:ext uri="{FF2B5EF4-FFF2-40B4-BE49-F238E27FC236}">
                <a16:creationId xmlns:a16="http://schemas.microsoft.com/office/drawing/2014/main" id="{F9455CA0-65C1-3646-8F28-E9ED4ECEA4C4}"/>
              </a:ext>
            </a:extLst>
          </p:cNvPr>
          <p:cNvSpPr>
            <a:spLocks noGrp="1"/>
          </p:cNvSpPr>
          <p:nvPr>
            <p:ph type="body" sz="quarter" idx="14" hasCustomPrompt="1"/>
          </p:nvPr>
        </p:nvSpPr>
        <p:spPr>
          <a:xfrm>
            <a:off x="1984378" y="4592142"/>
            <a:ext cx="2803212"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11" name="Date Placeholder 3">
            <a:extLst>
              <a:ext uri="{FF2B5EF4-FFF2-40B4-BE49-F238E27FC236}">
                <a16:creationId xmlns:a16="http://schemas.microsoft.com/office/drawing/2014/main" id="{A997FCAD-E718-4F4A-95DC-568DC7D15150}"/>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8612DDD5-EE66-E446-8E65-0AD134A0D8FB}" type="datetime1">
              <a:rPr lang="en-CA" smtClean="0"/>
              <a:t>2025-07-03</a:t>
            </a:fld>
            <a:endParaRPr lang="en-CA"/>
          </a:p>
        </p:txBody>
      </p:sp>
      <p:sp>
        <p:nvSpPr>
          <p:cNvPr id="12" name="Footer Placeholder 4">
            <a:extLst>
              <a:ext uri="{FF2B5EF4-FFF2-40B4-BE49-F238E27FC236}">
                <a16:creationId xmlns:a16="http://schemas.microsoft.com/office/drawing/2014/main" id="{5A2C499F-AF7C-7745-A90D-D66D3088CC09}"/>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3" name="Slide Number Placeholder 5">
            <a:extLst>
              <a:ext uri="{FF2B5EF4-FFF2-40B4-BE49-F238E27FC236}">
                <a16:creationId xmlns:a16="http://schemas.microsoft.com/office/drawing/2014/main" id="{2797DF8F-A7DA-A649-B066-AF3F200344EE}"/>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152437884"/>
      </p:ext>
    </p:extLst>
  </p:cSld>
  <p:clrMapOvr>
    <a:overrideClrMapping bg1="dk1" tx1="lt1" bg2="dk2" tx2="lt1" accent1="accent1" accent2="accent2" accent3="accent3" accent4="accent4" accent5="accent5" accent6="accent6" hlink="hlink" folHlink="folHlink"/>
  </p:clrMapOvr>
  <p:extLst>
    <p:ext uri="{DCECCB84-F9BA-43D5-87BE-67443E8EF086}">
      <p15:sldGuideLst xmlns:p15="http://schemas.microsoft.com/office/powerpoint/2012/main">
        <p15:guide id="1" pos="480" userDrawn="1">
          <p15:clr>
            <a:srgbClr val="FBAE40"/>
          </p15:clr>
        </p15:guide>
        <p15:guide id="2" pos="720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Quote - Photo, Light Box">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13" name="Title 21">
            <a:extLst>
              <a:ext uri="{FF2B5EF4-FFF2-40B4-BE49-F238E27FC236}">
                <a16:creationId xmlns:a16="http://schemas.microsoft.com/office/drawing/2014/main" id="{72B287F2-1F1D-7646-9577-24C43117812A}"/>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6" name="Picture Placeholder 5">
            <a:extLst>
              <a:ext uri="{FF2B5EF4-FFF2-40B4-BE49-F238E27FC236}">
                <a16:creationId xmlns:a16="http://schemas.microsoft.com/office/drawing/2014/main" id="{A2494D7B-7589-7748-8BD2-C2BA1C8C6546}"/>
              </a:ext>
            </a:extLst>
          </p:cNvPr>
          <p:cNvSpPr>
            <a:spLocks noGrp="1"/>
          </p:cNvSpPr>
          <p:nvPr>
            <p:ph type="pic" sz="quarter" idx="17"/>
          </p:nvPr>
        </p:nvSpPr>
        <p:spPr>
          <a:xfrm>
            <a:off x="0" y="0"/>
            <a:ext cx="12192000" cy="6858000"/>
          </a:xfrm>
        </p:spPr>
        <p:txBody>
          <a:bodyPr/>
          <a:lstStyle>
            <a:lvl1pPr marL="0" indent="0">
              <a:buNone/>
              <a:defRPr/>
            </a:lvl1pPr>
          </a:lstStyle>
          <a:p>
            <a:r>
              <a:rPr lang="en-US"/>
              <a:t>Click icon to add picture</a:t>
            </a:r>
          </a:p>
        </p:txBody>
      </p:sp>
      <p:sp>
        <p:nvSpPr>
          <p:cNvPr id="4" name="Text Placeholder 3">
            <a:extLst>
              <a:ext uri="{FF2B5EF4-FFF2-40B4-BE49-F238E27FC236}">
                <a16:creationId xmlns:a16="http://schemas.microsoft.com/office/drawing/2014/main" id="{ACBE36CE-0579-4F42-81E3-3A9D42CB63BE}"/>
              </a:ext>
            </a:extLst>
          </p:cNvPr>
          <p:cNvSpPr>
            <a:spLocks noGrp="1"/>
          </p:cNvSpPr>
          <p:nvPr>
            <p:ph type="body" sz="quarter" idx="16" hasCustomPrompt="1"/>
          </p:nvPr>
        </p:nvSpPr>
        <p:spPr>
          <a:xfrm>
            <a:off x="762000" y="1417637"/>
            <a:ext cx="4316412" cy="4022726"/>
          </a:xfrm>
          <a:solidFill>
            <a:schemeClr val="bg1"/>
          </a:solidFill>
          <a:ln w="0">
            <a:solidFill>
              <a:schemeClr val="bg1">
                <a:alpha val="0"/>
              </a:schemeClr>
            </a:solidFill>
          </a:ln>
        </p:spPr>
        <p:txBody>
          <a:bodyPr>
            <a:normAutofit/>
          </a:bodyPr>
          <a:lstStyle>
            <a:lvl1pPr marL="0" indent="0">
              <a:buNone/>
              <a:defRPr sz="100">
                <a:noFill/>
              </a:defRPr>
            </a:lvl1pPr>
            <a:lvl2pPr marL="457200" indent="0">
              <a:buNone/>
              <a:defRPr sz="100">
                <a:noFill/>
              </a:defRPr>
            </a:lvl2pPr>
            <a:lvl3pPr marL="914400" indent="0">
              <a:buNone/>
              <a:defRPr sz="100">
                <a:noFill/>
              </a:defRPr>
            </a:lvl3pPr>
            <a:lvl4pPr marL="1371600" indent="0">
              <a:buNone/>
              <a:defRPr sz="100">
                <a:noFill/>
              </a:defRPr>
            </a:lvl4pPr>
            <a:lvl5pPr marL="1828800" indent="0">
              <a:buNone/>
              <a:defRPr sz="100">
                <a:noFill/>
              </a:defRPr>
            </a:lvl5pPr>
          </a:lstStyle>
          <a:p>
            <a:pPr lvl="0"/>
            <a:r>
              <a:rPr lang="en-CA"/>
              <a:t> </a:t>
            </a:r>
          </a:p>
        </p:txBody>
      </p:sp>
      <p:sp>
        <p:nvSpPr>
          <p:cNvPr id="7" name="Picture Placeholder 2">
            <a:extLst>
              <a:ext uri="{FF2B5EF4-FFF2-40B4-BE49-F238E27FC236}">
                <a16:creationId xmlns:a16="http://schemas.microsoft.com/office/drawing/2014/main" id="{E107A325-34A1-A54C-B326-42F71C84FA67}"/>
              </a:ext>
            </a:extLst>
          </p:cNvPr>
          <p:cNvSpPr>
            <a:spLocks noGrp="1"/>
          </p:cNvSpPr>
          <p:nvPr>
            <p:ph type="pic" sz="quarter" idx="15" hasCustomPrompt="1"/>
          </p:nvPr>
        </p:nvSpPr>
        <p:spPr>
          <a:xfrm>
            <a:off x="1031866" y="1667452"/>
            <a:ext cx="635047" cy="429087"/>
          </a:xfrm>
        </p:spPr>
        <p:txBody>
          <a:bodyPr wrap="square" anchor="ctr">
            <a:noAutofit/>
          </a:bodyPr>
          <a:lstStyle>
            <a:lvl1pPr marL="0" indent="0">
              <a:buNone/>
              <a:defRPr sz="600"/>
            </a:lvl1pPr>
          </a:lstStyle>
          <a:p>
            <a:r>
              <a:rPr lang="en-CA"/>
              <a:t>Add quote graphic here</a:t>
            </a:r>
          </a:p>
        </p:txBody>
      </p:sp>
      <p:sp>
        <p:nvSpPr>
          <p:cNvPr id="8" name="Content Placeholder 2">
            <a:extLst>
              <a:ext uri="{FF2B5EF4-FFF2-40B4-BE49-F238E27FC236}">
                <a16:creationId xmlns:a16="http://schemas.microsoft.com/office/drawing/2014/main" id="{D972FBA6-36B1-C743-8424-97C9843B8894}"/>
              </a:ext>
            </a:extLst>
          </p:cNvPr>
          <p:cNvSpPr>
            <a:spLocks noGrp="1"/>
          </p:cNvSpPr>
          <p:nvPr>
            <p:ph type="body" idx="1" hasCustomPrompt="1"/>
          </p:nvPr>
        </p:nvSpPr>
        <p:spPr>
          <a:xfrm>
            <a:off x="925550" y="2157131"/>
            <a:ext cx="3795132" cy="2266101"/>
          </a:xfrm>
          <a:noFill/>
        </p:spPr>
        <p:txBody>
          <a:bodyPr lIns="91440" tIns="45720" rIns="91440">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9" name="Picture Placeholder 2">
            <a:extLst>
              <a:ext uri="{FF2B5EF4-FFF2-40B4-BE49-F238E27FC236}">
                <a16:creationId xmlns:a16="http://schemas.microsoft.com/office/drawing/2014/main" id="{B9320892-3491-8649-85E9-A1BA284BC15C}"/>
              </a:ext>
            </a:extLst>
          </p:cNvPr>
          <p:cNvSpPr>
            <a:spLocks noGrp="1" noChangeAspect="1"/>
          </p:cNvSpPr>
          <p:nvPr>
            <p:ph type="pic" sz="quarter" idx="13" hasCustomPrompt="1"/>
          </p:nvPr>
        </p:nvSpPr>
        <p:spPr>
          <a:xfrm>
            <a:off x="1037060" y="4423232"/>
            <a:ext cx="828000" cy="828000"/>
          </a:xfrm>
          <a:prstGeom prst="ellipse">
            <a:avLst/>
          </a:prstGeom>
        </p:spPr>
        <p:txBody>
          <a:bodyPr lIns="0" tIns="0" rIns="0" bIns="0" anchor="ctr" anchorCtr="0">
            <a:normAutofit/>
          </a:bodyPr>
          <a:lstStyle>
            <a:lvl1pPr marL="0" indent="0" algn="ctr">
              <a:buNone/>
              <a:defRPr sz="900"/>
            </a:lvl1pPr>
          </a:lstStyle>
          <a:p>
            <a:r>
              <a:rPr lang="en-CA"/>
              <a:t>Add headshot here</a:t>
            </a:r>
          </a:p>
        </p:txBody>
      </p:sp>
      <p:sp>
        <p:nvSpPr>
          <p:cNvPr id="15" name="Text Placeholder 4">
            <a:extLst>
              <a:ext uri="{FF2B5EF4-FFF2-40B4-BE49-F238E27FC236}">
                <a16:creationId xmlns:a16="http://schemas.microsoft.com/office/drawing/2014/main" id="{F9455CA0-65C1-3646-8F28-E9ED4ECEA4C4}"/>
              </a:ext>
            </a:extLst>
          </p:cNvPr>
          <p:cNvSpPr>
            <a:spLocks noGrp="1"/>
          </p:cNvSpPr>
          <p:nvPr>
            <p:ph type="body" sz="quarter" idx="14" hasCustomPrompt="1"/>
          </p:nvPr>
        </p:nvSpPr>
        <p:spPr>
          <a:xfrm>
            <a:off x="1984378" y="4592142"/>
            <a:ext cx="2803212"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10" name="Date Placeholder 3">
            <a:extLst>
              <a:ext uri="{FF2B5EF4-FFF2-40B4-BE49-F238E27FC236}">
                <a16:creationId xmlns:a16="http://schemas.microsoft.com/office/drawing/2014/main" id="{01684734-1509-7E44-A078-09DDA3D8EA07}"/>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AD898DEA-DA6B-EB46-8B23-14C37EE46E93}" type="datetime1">
              <a:rPr lang="en-CA" smtClean="0"/>
              <a:t>2025-07-03</a:t>
            </a:fld>
            <a:endParaRPr lang="en-CA"/>
          </a:p>
        </p:txBody>
      </p:sp>
      <p:sp>
        <p:nvSpPr>
          <p:cNvPr id="11" name="Footer Placeholder 4">
            <a:extLst>
              <a:ext uri="{FF2B5EF4-FFF2-40B4-BE49-F238E27FC236}">
                <a16:creationId xmlns:a16="http://schemas.microsoft.com/office/drawing/2014/main" id="{20B57C5F-48F9-BD4A-9AC2-9A26E10386D1}"/>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2" name="Slide Number Placeholder 5">
            <a:extLst>
              <a:ext uri="{FF2B5EF4-FFF2-40B4-BE49-F238E27FC236}">
                <a16:creationId xmlns:a16="http://schemas.microsoft.com/office/drawing/2014/main" id="{7F9E328D-9FE1-2D40-B5F2-401DF0D4BFAF}"/>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199257194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480" userDrawn="1">
          <p15:clr>
            <a:srgbClr val="FBAE40"/>
          </p15:clr>
        </p15:guide>
        <p15:guide id="2" pos="720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Quote - Caret Center">
    <p:spTree>
      <p:nvGrpSpPr>
        <p:cNvPr id="1" name=""/>
        <p:cNvGrpSpPr/>
        <p:nvPr/>
      </p:nvGrpSpPr>
      <p:grpSpPr>
        <a:xfrm>
          <a:off x="0" y="0"/>
          <a:ext cx="0" cy="0"/>
          <a:chOff x="0" y="0"/>
          <a:chExt cx="0" cy="0"/>
        </a:xfrm>
      </p:grpSpPr>
      <p:sp>
        <p:nvSpPr>
          <p:cNvPr id="13" name="Title 21">
            <a:extLst>
              <a:ext uri="{FF2B5EF4-FFF2-40B4-BE49-F238E27FC236}">
                <a16:creationId xmlns:a16="http://schemas.microsoft.com/office/drawing/2014/main" id="{96CB9824-D180-3B45-BCF0-C585AA3036DA}"/>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type="body" idx="1" hasCustomPrompt="1"/>
          </p:nvPr>
        </p:nvSpPr>
        <p:spPr>
          <a:xfrm>
            <a:off x="2540908" y="1628775"/>
            <a:ext cx="7110184" cy="2386283"/>
          </a:xfrm>
        </p:spPr>
        <p:txBody>
          <a:bodyPr anchor="ctr" anchorCtr="0">
            <a:normAutofit/>
          </a:bodyPr>
          <a:lstStyle>
            <a:lvl1pPr marL="0" indent="0" algn="ctr">
              <a:lnSpc>
                <a:spcPct val="100000"/>
              </a:lnSpc>
              <a:spcBef>
                <a:spcPts val="1600"/>
              </a:spcBef>
              <a:buNone/>
              <a:defRPr sz="2200" b="0" i="0">
                <a:latin typeface="Times" pitchFamily="2" charset="0"/>
              </a:defRPr>
            </a:lvl1pPr>
          </a:lstStyle>
          <a:p>
            <a:pPr lvl="0"/>
            <a:r>
              <a:rPr lang="en-CA" dirty="0"/>
              <a:t>Click to add quote text</a:t>
            </a:r>
          </a:p>
        </p:txBody>
      </p:sp>
      <p:sp>
        <p:nvSpPr>
          <p:cNvPr id="3" name="Picture Placeholder 2">
            <a:extLst>
              <a:ext uri="{FF2B5EF4-FFF2-40B4-BE49-F238E27FC236}">
                <a16:creationId xmlns:a16="http://schemas.microsoft.com/office/drawing/2014/main" id="{D997E6A2-C6E8-454B-9B1F-479B38514FDF}"/>
              </a:ext>
            </a:extLst>
          </p:cNvPr>
          <p:cNvSpPr>
            <a:spLocks noGrp="1" noChangeAspect="1"/>
          </p:cNvSpPr>
          <p:nvPr>
            <p:ph type="pic" sz="quarter" idx="13" hasCustomPrompt="1"/>
          </p:nvPr>
        </p:nvSpPr>
        <p:spPr>
          <a:xfrm>
            <a:off x="5682000" y="4023185"/>
            <a:ext cx="828000" cy="828000"/>
          </a:xfrm>
          <a:prstGeom prst="ellipse">
            <a:avLst/>
          </a:prstGeom>
        </p:spPr>
        <p:txBody>
          <a:bodyPr lIns="0" tIns="0" rIns="0" bIns="0" anchor="ctr" anchorCtr="0">
            <a:normAutofit/>
          </a:bodyPr>
          <a:lstStyle>
            <a:lvl1pPr marL="0" indent="0" algn="ctr">
              <a:buNone/>
              <a:defRPr sz="900"/>
            </a:lvl1pPr>
          </a:lstStyle>
          <a:p>
            <a:r>
              <a:rPr lang="en-CA"/>
              <a:t>Add headshot here</a:t>
            </a:r>
          </a:p>
        </p:txBody>
      </p:sp>
      <p:sp>
        <p:nvSpPr>
          <p:cNvPr id="15" name="Text Placeholder 4">
            <a:extLst>
              <a:ext uri="{FF2B5EF4-FFF2-40B4-BE49-F238E27FC236}">
                <a16:creationId xmlns:a16="http://schemas.microsoft.com/office/drawing/2014/main" id="{383D3051-3807-524C-BA10-05C263A690AC}"/>
              </a:ext>
            </a:extLst>
          </p:cNvPr>
          <p:cNvSpPr>
            <a:spLocks noGrp="1"/>
          </p:cNvSpPr>
          <p:nvPr>
            <p:ph type="body" sz="quarter" idx="14" hasCustomPrompt="1"/>
          </p:nvPr>
        </p:nvSpPr>
        <p:spPr>
          <a:xfrm>
            <a:off x="2540908" y="4937134"/>
            <a:ext cx="7110184" cy="691515"/>
          </a:xfrm>
        </p:spPr>
        <p:txBody>
          <a:bodyPr>
            <a:normAutofit/>
          </a:bodyPr>
          <a:lstStyle>
            <a:lvl1pPr marL="0" indent="0" algn="ctr">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CD907DBB-F883-8744-8E5B-DAD1898CEB39}"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pic>
        <p:nvPicPr>
          <p:cNvPr id="14" name="Picture 13">
            <a:extLst>
              <a:ext uri="{FF2B5EF4-FFF2-40B4-BE49-F238E27FC236}">
                <a16:creationId xmlns:a16="http://schemas.microsoft.com/office/drawing/2014/main" id="{EEBECD8F-3F15-1849-9853-9EDBB561FD32}"/>
              </a:ext>
            </a:extLst>
          </p:cNvPr>
          <p:cNvPicPr>
            <a:picLocks noChangeAspect="1"/>
          </p:cNvPicPr>
          <p:nvPr userDrawn="1"/>
        </p:nvPicPr>
        <p:blipFill>
          <a:blip r:embed="rId2"/>
          <a:stretch>
            <a:fillRect/>
          </a:stretch>
        </p:blipFill>
        <p:spPr>
          <a:xfrm>
            <a:off x="5647354" y="409262"/>
            <a:ext cx="897292" cy="458755"/>
          </a:xfrm>
          <a:prstGeom prst="rect">
            <a:avLst/>
          </a:prstGeom>
        </p:spPr>
      </p:pic>
    </p:spTree>
    <p:extLst>
      <p:ext uri="{BB962C8B-B14F-4D97-AF65-F5344CB8AC3E}">
        <p14:creationId xmlns:p14="http://schemas.microsoft.com/office/powerpoint/2010/main" val="1414600274"/>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Box">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5098608-D70C-6242-908D-105B7BBC7D9A}"/>
              </a:ext>
            </a:extLst>
          </p:cNvPr>
          <p:cNvSpPr>
            <a:spLocks noGrp="1"/>
          </p:cNvSpPr>
          <p:nvPr>
            <p:ph type="ctrTitle" hasCustomPrompt="1"/>
          </p:nvPr>
        </p:nvSpPr>
        <p:spPr>
          <a:xfrm>
            <a:off x="1" y="534010"/>
            <a:ext cx="5043714" cy="3760084"/>
          </a:xfrm>
          <a:solidFill>
            <a:schemeClr val="accent1">
              <a:alpha val="90000"/>
            </a:schemeClr>
          </a:solidFill>
        </p:spPr>
        <p:txBody>
          <a:bodyPr lIns="457200" tIns="338328" anchor="t">
            <a:noAutofit/>
          </a:bodyPr>
          <a:lstStyle>
            <a:lvl1pPr algn="l">
              <a:defRPr sz="3200">
                <a:solidFill>
                  <a:schemeClr val="tx1"/>
                </a:solidFill>
              </a:defRPr>
            </a:lvl1pPr>
          </a:lstStyle>
          <a:p>
            <a:r>
              <a:rPr lang="en-CA" dirty="0"/>
              <a:t>Presentation </a:t>
            </a:r>
            <a:br>
              <a:rPr lang="en-CA" dirty="0"/>
            </a:br>
            <a:r>
              <a:rPr lang="en-CA" dirty="0"/>
              <a:t>Title</a:t>
            </a:r>
          </a:p>
        </p:txBody>
      </p:sp>
      <p:sp>
        <p:nvSpPr>
          <p:cNvPr id="17" name="Text Placeholder 2">
            <a:extLst>
              <a:ext uri="{FF2B5EF4-FFF2-40B4-BE49-F238E27FC236}">
                <a16:creationId xmlns:a16="http://schemas.microsoft.com/office/drawing/2014/main" id="{AF41ECEA-DA65-3F4D-8596-30003317DB6C}"/>
              </a:ext>
            </a:extLst>
          </p:cNvPr>
          <p:cNvSpPr>
            <a:spLocks noGrp="1"/>
          </p:cNvSpPr>
          <p:nvPr>
            <p:ph type="body" sz="quarter" idx="10" hasCustomPrompt="1"/>
          </p:nvPr>
        </p:nvSpPr>
        <p:spPr>
          <a:xfrm>
            <a:off x="366591" y="2326883"/>
            <a:ext cx="3571875" cy="375987"/>
          </a:xfrm>
        </p:spPr>
        <p:txBody>
          <a:bodyPr>
            <a:noAutofit/>
          </a:bodyPr>
          <a:lstStyle>
            <a:lvl1pPr marL="0" indent="0" algn="l">
              <a:lnSpc>
                <a:spcPct val="100000"/>
              </a:lnSpc>
              <a:spcBef>
                <a:spcPts val="0"/>
              </a:spcBef>
              <a:buNone/>
              <a:defRPr sz="1400">
                <a:solidFill>
                  <a:schemeClr val="tx1"/>
                </a:solidFill>
              </a:defRPr>
            </a:lvl1pPr>
          </a:lstStyle>
          <a:p>
            <a:pPr lvl="0"/>
            <a:r>
              <a:rPr lang="en-CA" dirty="0"/>
              <a:t>Date</a:t>
            </a:r>
          </a:p>
        </p:txBody>
      </p:sp>
      <p:sp>
        <p:nvSpPr>
          <p:cNvPr id="12" name="Subtitle 2">
            <a:extLst>
              <a:ext uri="{FF2B5EF4-FFF2-40B4-BE49-F238E27FC236}">
                <a16:creationId xmlns:a16="http://schemas.microsoft.com/office/drawing/2014/main" id="{E2F41215-CF00-9340-847C-0413D3DAE636}"/>
              </a:ext>
            </a:extLst>
          </p:cNvPr>
          <p:cNvSpPr>
            <a:spLocks noGrp="1"/>
          </p:cNvSpPr>
          <p:nvPr>
            <p:ph type="subTitle" idx="1" hasCustomPrompt="1"/>
          </p:nvPr>
        </p:nvSpPr>
        <p:spPr>
          <a:xfrm>
            <a:off x="381000" y="2948531"/>
            <a:ext cx="3571875" cy="1031797"/>
          </a:xfrm>
          <a:prstGeom prst="callout1">
            <a:avLst>
              <a:gd name="adj1" fmla="val 15"/>
              <a:gd name="adj2" fmla="val 25889"/>
              <a:gd name="adj3" fmla="val 91"/>
              <a:gd name="adj4" fmla="val 2200"/>
            </a:avLst>
          </a:prstGeom>
          <a:ln w="38100">
            <a:solidFill>
              <a:schemeClr val="tx1"/>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and title</a:t>
            </a:r>
          </a:p>
        </p:txBody>
      </p:sp>
      <p:pic>
        <p:nvPicPr>
          <p:cNvPr id="11" name="Graphic 10">
            <a:extLst>
              <a:ext uri="{FF2B5EF4-FFF2-40B4-BE49-F238E27FC236}">
                <a16:creationId xmlns:a16="http://schemas.microsoft.com/office/drawing/2014/main" id="{FDE510C3-6162-FD47-924E-799B6F06C24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780265" y="5944561"/>
            <a:ext cx="980558" cy="520650"/>
          </a:xfrm>
          <a:prstGeom prst="rect">
            <a:avLst/>
          </a:prstGeom>
        </p:spPr>
      </p:pic>
      <p:sp>
        <p:nvSpPr>
          <p:cNvPr id="8" name="Date Placeholder 3">
            <a:extLst>
              <a:ext uri="{FF2B5EF4-FFF2-40B4-BE49-F238E27FC236}">
                <a16:creationId xmlns:a16="http://schemas.microsoft.com/office/drawing/2014/main" id="{E6F8A007-C15E-8541-B9A2-32A09BFC5A04}"/>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4664F7E2-B8C4-1343-AE3D-776C9722A352}" type="datetime1">
              <a:rPr lang="en-CA" smtClean="0"/>
              <a:t>2025-07-03</a:t>
            </a:fld>
            <a:endParaRPr lang="en-CA"/>
          </a:p>
        </p:txBody>
      </p:sp>
      <p:sp>
        <p:nvSpPr>
          <p:cNvPr id="9" name="Footer Placeholder 4">
            <a:extLst>
              <a:ext uri="{FF2B5EF4-FFF2-40B4-BE49-F238E27FC236}">
                <a16:creationId xmlns:a16="http://schemas.microsoft.com/office/drawing/2014/main" id="{3B769DE6-128C-E74F-AF11-FAC8C1C693B2}"/>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0" name="Slide Number Placeholder 5">
            <a:extLst>
              <a:ext uri="{FF2B5EF4-FFF2-40B4-BE49-F238E27FC236}">
                <a16:creationId xmlns:a16="http://schemas.microsoft.com/office/drawing/2014/main" id="{98677C0B-7D80-EC4D-B07C-C86B78FB8E1F}"/>
              </a:ext>
            </a:extLst>
          </p:cNvPr>
          <p:cNvSpPr>
            <a:spLocks noGrp="1"/>
          </p:cNvSpPr>
          <p:nvPr>
            <p:ph type="sldNum" sz="quarter" idx="13"/>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pic>
        <p:nvPicPr>
          <p:cNvPr id="13" name="Graphic 12">
            <a:extLst>
              <a:ext uri="{FF2B5EF4-FFF2-40B4-BE49-F238E27FC236}">
                <a16:creationId xmlns:a16="http://schemas.microsoft.com/office/drawing/2014/main" id="{D999B45A-4A7C-1E45-B009-0AEBF33D21A2}"/>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450849" y="5924550"/>
            <a:ext cx="1594639" cy="583405"/>
          </a:xfrm>
          <a:prstGeom prst="rect">
            <a:avLst/>
          </a:prstGeom>
        </p:spPr>
      </p:pic>
    </p:spTree>
    <p:extLst>
      <p:ext uri="{BB962C8B-B14F-4D97-AF65-F5344CB8AC3E}">
        <p14:creationId xmlns:p14="http://schemas.microsoft.com/office/powerpoint/2010/main" val="3448208888"/>
      </p:ext>
    </p:extLst>
  </p:cSld>
  <p:clrMapOvr>
    <a:overrideClrMapping bg1="dk1" tx1="lt1" bg2="dk2" tx2="lt1"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ote - Caret Outline">
    <p:spTree>
      <p:nvGrpSpPr>
        <p:cNvPr id="1" name=""/>
        <p:cNvGrpSpPr/>
        <p:nvPr/>
      </p:nvGrpSpPr>
      <p:grpSpPr>
        <a:xfrm>
          <a:off x="0" y="0"/>
          <a:ext cx="0" cy="0"/>
          <a:chOff x="0" y="0"/>
          <a:chExt cx="0" cy="0"/>
        </a:xfrm>
      </p:grpSpPr>
      <p:sp>
        <p:nvSpPr>
          <p:cNvPr id="18" name="Title 21">
            <a:extLst>
              <a:ext uri="{FF2B5EF4-FFF2-40B4-BE49-F238E27FC236}">
                <a16:creationId xmlns:a16="http://schemas.microsoft.com/office/drawing/2014/main" id="{18DB0B79-3686-D644-A3EF-C076F083A46B}"/>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4" name="Picture Placeholder 2">
            <a:extLst>
              <a:ext uri="{FF2B5EF4-FFF2-40B4-BE49-F238E27FC236}">
                <a16:creationId xmlns:a16="http://schemas.microsoft.com/office/drawing/2014/main" id="{0E6DD0F2-DAD6-B143-B424-A51285AB6EA0}"/>
              </a:ext>
            </a:extLst>
          </p:cNvPr>
          <p:cNvSpPr>
            <a:spLocks noGrp="1"/>
          </p:cNvSpPr>
          <p:nvPr>
            <p:ph type="pic" sz="quarter" idx="15" hasCustomPrompt="1"/>
          </p:nvPr>
        </p:nvSpPr>
        <p:spPr>
          <a:xfrm>
            <a:off x="868316" y="1056391"/>
            <a:ext cx="635047" cy="429087"/>
          </a:xfrm>
        </p:spPr>
        <p:txBody>
          <a:bodyPr wrap="square" anchor="ctr">
            <a:noAutofit/>
          </a:bodyPr>
          <a:lstStyle>
            <a:lvl1pPr marL="0" indent="0">
              <a:buNone/>
              <a:defRPr sz="600"/>
            </a:lvl1pPr>
          </a:lstStyle>
          <a:p>
            <a:r>
              <a:rPr lang="en-CA"/>
              <a:t>Add quote graphic here</a:t>
            </a:r>
          </a:p>
        </p:txBody>
      </p:sp>
      <p:sp>
        <p:nvSpPr>
          <p:cNvPr id="15" name="Content Placeholder 2">
            <a:extLst>
              <a:ext uri="{FF2B5EF4-FFF2-40B4-BE49-F238E27FC236}">
                <a16:creationId xmlns:a16="http://schemas.microsoft.com/office/drawing/2014/main" id="{3B85C700-D09B-1341-9627-A8A0D1B7AE67}"/>
              </a:ext>
            </a:extLst>
          </p:cNvPr>
          <p:cNvSpPr>
            <a:spLocks noGrp="1"/>
          </p:cNvSpPr>
          <p:nvPr>
            <p:ph type="body" idx="1" hasCustomPrompt="1"/>
          </p:nvPr>
        </p:nvSpPr>
        <p:spPr>
          <a:xfrm>
            <a:off x="762000" y="1590675"/>
            <a:ext cx="5029200" cy="2238379"/>
          </a:xfrm>
          <a:noFill/>
        </p:spPr>
        <p:txBody>
          <a:bodyPr lIns="91440" tIns="45720" rIns="91440">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16" name="Picture Placeholder 2">
            <a:extLst>
              <a:ext uri="{FF2B5EF4-FFF2-40B4-BE49-F238E27FC236}">
                <a16:creationId xmlns:a16="http://schemas.microsoft.com/office/drawing/2014/main" id="{31C5FF50-A4C5-B14B-9D56-D5CBA27F0BF8}"/>
              </a:ext>
            </a:extLst>
          </p:cNvPr>
          <p:cNvSpPr>
            <a:spLocks noGrp="1" noChangeAspect="1"/>
          </p:cNvSpPr>
          <p:nvPr>
            <p:ph type="pic" sz="quarter" idx="13" hasCustomPrompt="1"/>
          </p:nvPr>
        </p:nvSpPr>
        <p:spPr>
          <a:xfrm>
            <a:off x="873510" y="397981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17" name="Text Placeholder 4">
            <a:extLst>
              <a:ext uri="{FF2B5EF4-FFF2-40B4-BE49-F238E27FC236}">
                <a16:creationId xmlns:a16="http://schemas.microsoft.com/office/drawing/2014/main" id="{A244E745-CA21-514D-B1CC-FBD53E0600B5}"/>
              </a:ext>
            </a:extLst>
          </p:cNvPr>
          <p:cNvSpPr>
            <a:spLocks noGrp="1"/>
          </p:cNvSpPr>
          <p:nvPr>
            <p:ph type="body" sz="quarter" idx="14" hasCustomPrompt="1"/>
          </p:nvPr>
        </p:nvSpPr>
        <p:spPr>
          <a:xfrm>
            <a:off x="1820827" y="4148722"/>
            <a:ext cx="3970373"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pic>
        <p:nvPicPr>
          <p:cNvPr id="13" name="Picture 12">
            <a:extLst>
              <a:ext uri="{FF2B5EF4-FFF2-40B4-BE49-F238E27FC236}">
                <a16:creationId xmlns:a16="http://schemas.microsoft.com/office/drawing/2014/main" id="{6504C069-273A-4F44-998A-E47B4AD126E9}"/>
              </a:ext>
            </a:extLst>
          </p:cNvPr>
          <p:cNvPicPr>
            <a:picLocks noChangeAspect="1"/>
          </p:cNvPicPr>
          <p:nvPr userDrawn="1"/>
        </p:nvPicPr>
        <p:blipFill rotWithShape="1">
          <a:blip r:embed="rId2">
            <a:alphaModFix amt="40000"/>
          </a:blip>
          <a:srcRect l="1820" t="-3413" r="29666" b="7896"/>
          <a:stretch/>
        </p:blipFill>
        <p:spPr>
          <a:xfrm>
            <a:off x="3948051" y="1111346"/>
            <a:ext cx="8243949" cy="5746654"/>
          </a:xfrm>
          <a:prstGeom prst="rect">
            <a:avLst/>
          </a:prstGeom>
        </p:spPr>
      </p:pic>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F0BBA188-7DE9-E74A-A729-F4947148E915}"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3477410798"/>
      </p:ext>
    </p:extLst>
  </p:cSld>
  <p:clrMapOvr>
    <a:masterClrMapping/>
  </p:clrMapOvr>
  <p:extLst>
    <p:ext uri="{DCECCB84-F9BA-43D5-87BE-67443E8EF086}">
      <p15:sldGuideLst xmlns:p15="http://schemas.microsoft.com/office/powerpoint/2012/main">
        <p15:guide id="3" pos="48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uote - Caret Solid">
    <p:spTree>
      <p:nvGrpSpPr>
        <p:cNvPr id="1" name=""/>
        <p:cNvGrpSpPr/>
        <p:nvPr/>
      </p:nvGrpSpPr>
      <p:grpSpPr>
        <a:xfrm>
          <a:off x="0" y="0"/>
          <a:ext cx="0" cy="0"/>
          <a:chOff x="0" y="0"/>
          <a:chExt cx="0" cy="0"/>
        </a:xfrm>
      </p:grpSpPr>
      <p:sp>
        <p:nvSpPr>
          <p:cNvPr id="20" name="Title 21">
            <a:extLst>
              <a:ext uri="{FF2B5EF4-FFF2-40B4-BE49-F238E27FC236}">
                <a16:creationId xmlns:a16="http://schemas.microsoft.com/office/drawing/2014/main" id="{76B63AED-8803-184C-884D-1CBBBC81E2A2}"/>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2" name="Picture Placeholder 2">
            <a:extLst>
              <a:ext uri="{FF2B5EF4-FFF2-40B4-BE49-F238E27FC236}">
                <a16:creationId xmlns:a16="http://schemas.microsoft.com/office/drawing/2014/main" id="{D3697183-5994-924B-B7EB-809F7D7CED19}"/>
              </a:ext>
            </a:extLst>
          </p:cNvPr>
          <p:cNvSpPr>
            <a:spLocks noGrp="1"/>
          </p:cNvSpPr>
          <p:nvPr>
            <p:ph type="pic" sz="quarter" idx="15" hasCustomPrompt="1"/>
          </p:nvPr>
        </p:nvSpPr>
        <p:spPr>
          <a:xfrm>
            <a:off x="868316" y="1056391"/>
            <a:ext cx="635047" cy="429087"/>
          </a:xfrm>
        </p:spPr>
        <p:txBody>
          <a:bodyPr wrap="square" anchor="ctr">
            <a:noAutofit/>
          </a:bodyPr>
          <a:lstStyle>
            <a:lvl1pPr marL="0" indent="0">
              <a:buNone/>
              <a:defRPr sz="600"/>
            </a:lvl1pPr>
          </a:lstStyle>
          <a:p>
            <a:r>
              <a:rPr lang="en-CA"/>
              <a:t>Add quote graphic here</a:t>
            </a:r>
          </a:p>
        </p:txBody>
      </p:sp>
      <p:sp>
        <p:nvSpPr>
          <p:cNvPr id="14" name="Content Placeholder 2">
            <a:extLst>
              <a:ext uri="{FF2B5EF4-FFF2-40B4-BE49-F238E27FC236}">
                <a16:creationId xmlns:a16="http://schemas.microsoft.com/office/drawing/2014/main" id="{DA1902DA-7050-A846-BADD-F38E153E793A}"/>
              </a:ext>
            </a:extLst>
          </p:cNvPr>
          <p:cNvSpPr>
            <a:spLocks noGrp="1"/>
          </p:cNvSpPr>
          <p:nvPr>
            <p:ph type="body" idx="1" hasCustomPrompt="1"/>
          </p:nvPr>
        </p:nvSpPr>
        <p:spPr>
          <a:xfrm>
            <a:off x="762000" y="1590675"/>
            <a:ext cx="5029200" cy="2238379"/>
          </a:xfrm>
          <a:noFill/>
        </p:spPr>
        <p:txBody>
          <a:bodyPr lIns="91440" tIns="45720" rIns="91440">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18" name="Picture Placeholder 2">
            <a:extLst>
              <a:ext uri="{FF2B5EF4-FFF2-40B4-BE49-F238E27FC236}">
                <a16:creationId xmlns:a16="http://schemas.microsoft.com/office/drawing/2014/main" id="{CC557041-3D93-7F4A-A593-BCE75219AF23}"/>
              </a:ext>
            </a:extLst>
          </p:cNvPr>
          <p:cNvSpPr>
            <a:spLocks noGrp="1" noChangeAspect="1"/>
          </p:cNvSpPr>
          <p:nvPr>
            <p:ph type="pic" sz="quarter" idx="13" hasCustomPrompt="1"/>
          </p:nvPr>
        </p:nvSpPr>
        <p:spPr>
          <a:xfrm>
            <a:off x="873510" y="3979812"/>
            <a:ext cx="828000" cy="828000"/>
          </a:xfrm>
          <a:prstGeom prst="ellipse">
            <a:avLst/>
          </a:prstGeom>
        </p:spPr>
        <p:txBody>
          <a:bodyPr lIns="0" tIns="0" rIns="0" bIns="0" anchor="ctr" anchorCtr="0">
            <a:normAutofit/>
          </a:bodyPr>
          <a:lstStyle>
            <a:lvl1pPr marL="0" indent="0" algn="ctr">
              <a:buNone/>
              <a:defRPr sz="900"/>
            </a:lvl1pPr>
          </a:lstStyle>
          <a:p>
            <a:r>
              <a:rPr lang="en-CA"/>
              <a:t>Add headshot here</a:t>
            </a:r>
          </a:p>
        </p:txBody>
      </p:sp>
      <p:sp>
        <p:nvSpPr>
          <p:cNvPr id="19" name="Text Placeholder 4">
            <a:extLst>
              <a:ext uri="{FF2B5EF4-FFF2-40B4-BE49-F238E27FC236}">
                <a16:creationId xmlns:a16="http://schemas.microsoft.com/office/drawing/2014/main" id="{7039416B-DEE1-D643-9E4B-6B8453B7753B}"/>
              </a:ext>
            </a:extLst>
          </p:cNvPr>
          <p:cNvSpPr>
            <a:spLocks noGrp="1"/>
          </p:cNvSpPr>
          <p:nvPr>
            <p:ph type="body" sz="quarter" idx="14" hasCustomPrompt="1"/>
          </p:nvPr>
        </p:nvSpPr>
        <p:spPr>
          <a:xfrm>
            <a:off x="1820827" y="4148722"/>
            <a:ext cx="3970373"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dirty="0"/>
              <a:t>First Name Last Name</a:t>
            </a:r>
            <a:br>
              <a:rPr lang="en-CA" dirty="0"/>
            </a:br>
            <a:r>
              <a:rPr lang="en-CA" dirty="0"/>
              <a:t>Title</a:t>
            </a:r>
          </a:p>
        </p:txBody>
      </p:sp>
      <p:pic>
        <p:nvPicPr>
          <p:cNvPr id="13" name="Picture 12">
            <a:extLst>
              <a:ext uri="{FF2B5EF4-FFF2-40B4-BE49-F238E27FC236}">
                <a16:creationId xmlns:a16="http://schemas.microsoft.com/office/drawing/2014/main" id="{F96D9D7E-EB46-9841-B85B-B38EFB95E948}"/>
              </a:ext>
            </a:extLst>
          </p:cNvPr>
          <p:cNvPicPr>
            <a:picLocks noChangeAspect="1"/>
          </p:cNvPicPr>
          <p:nvPr userDrawn="1"/>
        </p:nvPicPr>
        <p:blipFill rotWithShape="1">
          <a:blip r:embed="rId2">
            <a:alphaModFix amt="39000"/>
          </a:blip>
          <a:srcRect l="-3644" t="-25966" r="27535" b="151"/>
          <a:stretch/>
        </p:blipFill>
        <p:spPr>
          <a:xfrm>
            <a:off x="3894820" y="0"/>
            <a:ext cx="8297180" cy="6858000"/>
          </a:xfrm>
          <a:prstGeom prst="rect">
            <a:avLst/>
          </a:prstGeom>
        </p:spPr>
      </p:pic>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4FE2773E-DFB3-194C-AE32-75EF3CE7EC69}" type="datetime1">
              <a:rPr lang="en-CA" smtClean="0"/>
              <a:t>2025-07-03</a:t>
            </a:fld>
            <a:endParaRPr lang="en-CA"/>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5447FBC3-6822-5941-AB52-58311291D9B3}"/>
              </a:ext>
            </a:extLst>
          </p:cNvPr>
          <p:cNvSpPr>
            <a:spLocks noGrp="1"/>
          </p:cNvSpPr>
          <p:nvPr>
            <p:ph type="sldNum" sz="quarter" idx="12"/>
          </p:nvPr>
        </p:nvSpPr>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3326028820"/>
      </p:ext>
    </p:extLst>
  </p:cSld>
  <p:clrMapOvr>
    <a:masterClrMapping/>
  </p:clrMapOvr>
  <p:extLst>
    <p:ext uri="{DCECCB84-F9BA-43D5-87BE-67443E8EF086}">
      <p15:sldGuideLst xmlns:p15="http://schemas.microsoft.com/office/powerpoint/2012/main">
        <p15:guide id="2" pos="4203">
          <p15:clr>
            <a:srgbClr val="FBAE40"/>
          </p15:clr>
        </p15:guide>
        <p15:guide id="3" pos="48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itle, 3-Picture Gri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AB39C-01F5-B242-8776-B26D354AA1AE}"/>
              </a:ext>
            </a:extLst>
          </p:cNvPr>
          <p:cNvSpPr>
            <a:spLocks noGrp="1"/>
          </p:cNvSpPr>
          <p:nvPr>
            <p:ph type="title"/>
          </p:nvPr>
        </p:nvSpPr>
        <p:spPr/>
        <p:txBody>
          <a:bodyPr/>
          <a:lstStyle/>
          <a:p>
            <a:r>
              <a:rPr lang="en-US"/>
              <a:t>Click to edit Master title style</a:t>
            </a:r>
            <a:endParaRPr lang="en-CA"/>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381001" y="1592265"/>
            <a:ext cx="6975474" cy="4905736"/>
          </a:xfrm>
        </p:spPr>
        <p:txBody>
          <a:bodyPr/>
          <a:lstStyle>
            <a:lvl1pPr marL="0" indent="0">
              <a:buNone/>
              <a:defRPr/>
            </a:lvl1pPr>
          </a:lstStyle>
          <a:p>
            <a:r>
              <a:rPr lang="en-US"/>
              <a:t>Click icon to add picture</a:t>
            </a:r>
            <a:endParaRPr lang="en-CA"/>
          </a:p>
        </p:txBody>
      </p:sp>
      <p:sp>
        <p:nvSpPr>
          <p:cNvPr id="13" name="Picture Placeholder 2">
            <a:extLst>
              <a:ext uri="{FF2B5EF4-FFF2-40B4-BE49-F238E27FC236}">
                <a16:creationId xmlns:a16="http://schemas.microsoft.com/office/drawing/2014/main" id="{D9138B82-0DB9-8A4F-B70E-D4F5116B8A98}"/>
              </a:ext>
            </a:extLst>
          </p:cNvPr>
          <p:cNvSpPr>
            <a:spLocks noGrp="1"/>
          </p:cNvSpPr>
          <p:nvPr>
            <p:ph type="pic" sz="quarter" idx="16"/>
          </p:nvPr>
        </p:nvSpPr>
        <p:spPr>
          <a:xfrm>
            <a:off x="7493961" y="1592264"/>
            <a:ext cx="4317038" cy="2384124"/>
          </a:xfrm>
        </p:spPr>
        <p:txBody>
          <a:bodyPr/>
          <a:lstStyle>
            <a:lvl1pPr marL="0" indent="0">
              <a:buNone/>
              <a:defRPr/>
            </a:lvl1pPr>
          </a:lstStyle>
          <a:p>
            <a:r>
              <a:rPr lang="en-US"/>
              <a:t>Click icon to add picture</a:t>
            </a:r>
            <a:endParaRPr lang="en-CA"/>
          </a:p>
        </p:txBody>
      </p:sp>
      <p:sp>
        <p:nvSpPr>
          <p:cNvPr id="8" name="Picture Placeholder 2">
            <a:extLst>
              <a:ext uri="{FF2B5EF4-FFF2-40B4-BE49-F238E27FC236}">
                <a16:creationId xmlns:a16="http://schemas.microsoft.com/office/drawing/2014/main" id="{08E55715-D9F0-EE4C-85D2-85080921B5A5}"/>
              </a:ext>
            </a:extLst>
          </p:cNvPr>
          <p:cNvSpPr>
            <a:spLocks noGrp="1"/>
          </p:cNvSpPr>
          <p:nvPr>
            <p:ph type="pic" sz="quarter" idx="17"/>
          </p:nvPr>
        </p:nvSpPr>
        <p:spPr>
          <a:xfrm>
            <a:off x="7493961" y="4113874"/>
            <a:ext cx="4317039" cy="2384124"/>
          </a:xfrm>
        </p:spPr>
        <p:txBody>
          <a:bodyPr/>
          <a:lstStyle>
            <a:lvl1pPr marL="0" indent="0">
              <a:buNone/>
              <a:defRPr/>
            </a:lvl1pPr>
          </a:lstStyle>
          <a:p>
            <a:r>
              <a:rPr lang="en-US"/>
              <a:t>Click icon to add picture</a:t>
            </a:r>
            <a:endParaRPr lang="en-CA"/>
          </a:p>
        </p:txBody>
      </p:sp>
      <p:sp>
        <p:nvSpPr>
          <p:cNvPr id="6" name="Date Placeholder 3">
            <a:extLst>
              <a:ext uri="{FF2B5EF4-FFF2-40B4-BE49-F238E27FC236}">
                <a16:creationId xmlns:a16="http://schemas.microsoft.com/office/drawing/2014/main" id="{FD96FF29-7A2B-A842-910A-2007CA0FEA3D}"/>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030FDA0-50E0-2247-AC06-2013F33A34DB}" type="datetime1">
              <a:rPr lang="en-CA" smtClean="0"/>
              <a:t>2025-07-03</a:t>
            </a:fld>
            <a:endParaRPr lang="en-CA"/>
          </a:p>
        </p:txBody>
      </p:sp>
      <p:sp>
        <p:nvSpPr>
          <p:cNvPr id="7" name="Footer Placeholder 4">
            <a:extLst>
              <a:ext uri="{FF2B5EF4-FFF2-40B4-BE49-F238E27FC236}">
                <a16:creationId xmlns:a16="http://schemas.microsoft.com/office/drawing/2014/main" id="{2EC2A6CF-F397-3D4E-868F-EF8632650B34}"/>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9" name="Slide Number Placeholder 5">
            <a:extLst>
              <a:ext uri="{FF2B5EF4-FFF2-40B4-BE49-F238E27FC236}">
                <a16:creationId xmlns:a16="http://schemas.microsoft.com/office/drawing/2014/main" id="{96332AEE-00D5-7C49-84EF-F5A63120F76B}"/>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2814798225"/>
      </p:ext>
    </p:extLst>
  </p:cSld>
  <p:clrMapOvr>
    <a:masterClrMapping/>
  </p:clrMapOvr>
  <p:extLst>
    <p:ext uri="{DCECCB84-F9BA-43D5-87BE-67443E8EF086}">
      <p15:sldGuideLst xmlns:p15="http://schemas.microsoft.com/office/powerpoint/2012/main">
        <p15:guide id="2" pos="7440" userDrawn="1">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itle, 4-Picture Grid (Portrai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1C1072-704A-AB49-AB68-80090BDD75E7}"/>
              </a:ext>
            </a:extLst>
          </p:cNvPr>
          <p:cNvSpPr>
            <a:spLocks noGrp="1"/>
          </p:cNvSpPr>
          <p:nvPr>
            <p:ph type="title"/>
          </p:nvPr>
        </p:nvSpPr>
        <p:spPr/>
        <p:txBody>
          <a:bodyPr/>
          <a:lstStyle/>
          <a:p>
            <a:r>
              <a:rPr lang="en-US"/>
              <a:t>Click to edit Master title style</a:t>
            </a:r>
            <a:endParaRPr lang="en-CA"/>
          </a:p>
        </p:txBody>
      </p:sp>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381000" y="1592263"/>
            <a:ext cx="5646173" cy="4897437"/>
          </a:xfrm>
        </p:spPr>
        <p:txBody>
          <a:bodyPr/>
          <a:lstStyle>
            <a:lvl1pPr marL="0" indent="0">
              <a:buNone/>
              <a:defRPr/>
            </a:lvl1pPr>
          </a:lstStyle>
          <a:p>
            <a:r>
              <a:rPr lang="en-US"/>
              <a:t>Click icon to add picture</a:t>
            </a:r>
            <a:endParaRPr lang="en-CA"/>
          </a:p>
        </p:txBody>
      </p:sp>
      <p:sp>
        <p:nvSpPr>
          <p:cNvPr id="12" name="Picture Placeholder 8">
            <a:extLst>
              <a:ext uri="{FF2B5EF4-FFF2-40B4-BE49-F238E27FC236}">
                <a16:creationId xmlns:a16="http://schemas.microsoft.com/office/drawing/2014/main" id="{1621877D-F0F4-D54D-8A66-86E3F38BD733}"/>
              </a:ext>
            </a:extLst>
          </p:cNvPr>
          <p:cNvSpPr>
            <a:spLocks noGrp="1"/>
          </p:cNvSpPr>
          <p:nvPr>
            <p:ph type="pic" sz="quarter" idx="14"/>
          </p:nvPr>
        </p:nvSpPr>
        <p:spPr>
          <a:xfrm>
            <a:off x="6157825" y="1592263"/>
            <a:ext cx="2760033" cy="4897437"/>
          </a:xfrm>
        </p:spPr>
        <p:txBody>
          <a:bodyPr/>
          <a:lstStyle>
            <a:lvl1pPr marL="0" indent="0">
              <a:buNone/>
              <a:defRPr/>
            </a:lvl1pPr>
          </a:lstStyle>
          <a:p>
            <a:r>
              <a:rPr lang="en-US"/>
              <a:t>Click icon to add picture</a:t>
            </a:r>
            <a:endParaRPr lang="en-CA"/>
          </a:p>
        </p:txBody>
      </p:sp>
      <p:sp>
        <p:nvSpPr>
          <p:cNvPr id="17" name="Picture Placeholder 8">
            <a:extLst>
              <a:ext uri="{FF2B5EF4-FFF2-40B4-BE49-F238E27FC236}">
                <a16:creationId xmlns:a16="http://schemas.microsoft.com/office/drawing/2014/main" id="{AE425A02-2944-B845-84F2-C23E463C6877}"/>
              </a:ext>
            </a:extLst>
          </p:cNvPr>
          <p:cNvSpPr>
            <a:spLocks noGrp="1"/>
          </p:cNvSpPr>
          <p:nvPr>
            <p:ph type="pic" sz="quarter" idx="16"/>
          </p:nvPr>
        </p:nvSpPr>
        <p:spPr>
          <a:xfrm>
            <a:off x="9048509" y="1592263"/>
            <a:ext cx="2772016" cy="2383393"/>
          </a:xfrm>
        </p:spPr>
        <p:txBody>
          <a:bodyPr/>
          <a:lstStyle>
            <a:lvl1pPr marL="0" indent="0">
              <a:buNone/>
              <a:defRPr/>
            </a:lvl1pPr>
          </a:lstStyle>
          <a:p>
            <a:r>
              <a:rPr lang="en-US"/>
              <a:t>Click icon to add picture</a:t>
            </a:r>
            <a:endParaRPr lang="en-CA"/>
          </a:p>
        </p:txBody>
      </p:sp>
      <p:sp>
        <p:nvSpPr>
          <p:cNvPr id="8" name="Picture Placeholder 8">
            <a:extLst>
              <a:ext uri="{FF2B5EF4-FFF2-40B4-BE49-F238E27FC236}">
                <a16:creationId xmlns:a16="http://schemas.microsoft.com/office/drawing/2014/main" id="{F35F0148-0F87-2444-A30E-782BC0DC2381}"/>
              </a:ext>
            </a:extLst>
          </p:cNvPr>
          <p:cNvSpPr>
            <a:spLocks noGrp="1"/>
          </p:cNvSpPr>
          <p:nvPr>
            <p:ph type="pic" sz="quarter" idx="17"/>
          </p:nvPr>
        </p:nvSpPr>
        <p:spPr>
          <a:xfrm>
            <a:off x="9048509" y="4106306"/>
            <a:ext cx="2772016" cy="2383393"/>
          </a:xfrm>
        </p:spPr>
        <p:txBody>
          <a:bodyPr/>
          <a:lstStyle>
            <a:lvl1pPr marL="0" indent="0">
              <a:buNone/>
              <a:defRPr/>
            </a:lvl1pPr>
          </a:lstStyle>
          <a:p>
            <a:r>
              <a:rPr lang="en-US"/>
              <a:t>Click icon to add picture</a:t>
            </a:r>
            <a:endParaRPr lang="en-CA"/>
          </a:p>
        </p:txBody>
      </p:sp>
      <p:sp>
        <p:nvSpPr>
          <p:cNvPr id="7" name="Date Placeholder 3">
            <a:extLst>
              <a:ext uri="{FF2B5EF4-FFF2-40B4-BE49-F238E27FC236}">
                <a16:creationId xmlns:a16="http://schemas.microsoft.com/office/drawing/2014/main" id="{99A9BCEF-2B29-204F-9F08-CF9966BE4949}"/>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384AC89A-74C0-A141-AC19-24D0BC9EC8C8}" type="datetime1">
              <a:rPr lang="en-CA" smtClean="0"/>
              <a:t>2025-07-03</a:t>
            </a:fld>
            <a:endParaRPr lang="en-CA"/>
          </a:p>
        </p:txBody>
      </p:sp>
      <p:sp>
        <p:nvSpPr>
          <p:cNvPr id="10" name="Footer Placeholder 4">
            <a:extLst>
              <a:ext uri="{FF2B5EF4-FFF2-40B4-BE49-F238E27FC236}">
                <a16:creationId xmlns:a16="http://schemas.microsoft.com/office/drawing/2014/main" id="{FD8E52D8-040B-CA45-9774-084D3FBE2FE6}"/>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1" name="Slide Number Placeholder 5">
            <a:extLst>
              <a:ext uri="{FF2B5EF4-FFF2-40B4-BE49-F238E27FC236}">
                <a16:creationId xmlns:a16="http://schemas.microsoft.com/office/drawing/2014/main" id="{60C57911-EF85-FF45-ABDF-4831FCE2863D}"/>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2948701036"/>
      </p:ext>
    </p:extLst>
  </p:cSld>
  <p:clrMapOvr>
    <a:masterClrMapping/>
  </p:clrMapOvr>
  <p:extLst>
    <p:ext uri="{DCECCB84-F9BA-43D5-87BE-67443E8EF086}">
      <p15:sldGuideLst xmlns:p15="http://schemas.microsoft.com/office/powerpoint/2012/main">
        <p15:guide id="3" orient="horz" pos="4088" userDrawn="1">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4-Picture Grid (Landscap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1C1072-704A-AB49-AB68-80090BDD75E7}"/>
              </a:ext>
            </a:extLst>
          </p:cNvPr>
          <p:cNvSpPr>
            <a:spLocks noGrp="1"/>
          </p:cNvSpPr>
          <p:nvPr>
            <p:ph type="title"/>
          </p:nvPr>
        </p:nvSpPr>
        <p:spPr/>
        <p:txBody>
          <a:bodyPr/>
          <a:lstStyle/>
          <a:p>
            <a:r>
              <a:rPr lang="en-US"/>
              <a:t>Click to edit Master title style</a:t>
            </a:r>
            <a:endParaRPr lang="en-CA"/>
          </a:p>
        </p:txBody>
      </p:sp>
      <p:sp>
        <p:nvSpPr>
          <p:cNvPr id="16" name="Picture Placeholder 8">
            <a:extLst>
              <a:ext uri="{FF2B5EF4-FFF2-40B4-BE49-F238E27FC236}">
                <a16:creationId xmlns:a16="http://schemas.microsoft.com/office/drawing/2014/main" id="{62D07E0A-3D5A-1743-9B2C-B72959F114C8}"/>
              </a:ext>
            </a:extLst>
          </p:cNvPr>
          <p:cNvSpPr>
            <a:spLocks noGrp="1"/>
          </p:cNvSpPr>
          <p:nvPr>
            <p:ph type="pic" sz="quarter" idx="18"/>
          </p:nvPr>
        </p:nvSpPr>
        <p:spPr>
          <a:xfrm>
            <a:off x="381001" y="1592263"/>
            <a:ext cx="5636551" cy="2383394"/>
          </a:xfrm>
        </p:spPr>
        <p:txBody>
          <a:bodyPr/>
          <a:lstStyle>
            <a:lvl1pPr marL="0" indent="0">
              <a:buNone/>
              <a:defRPr/>
            </a:lvl1pPr>
          </a:lstStyle>
          <a:p>
            <a:r>
              <a:rPr lang="en-US"/>
              <a:t>Click icon to add picture</a:t>
            </a:r>
            <a:endParaRPr lang="en-CA"/>
          </a:p>
        </p:txBody>
      </p:sp>
      <p:sp>
        <p:nvSpPr>
          <p:cNvPr id="19" name="Picture Placeholder 8">
            <a:extLst>
              <a:ext uri="{FF2B5EF4-FFF2-40B4-BE49-F238E27FC236}">
                <a16:creationId xmlns:a16="http://schemas.microsoft.com/office/drawing/2014/main" id="{7D995437-A232-3B48-9549-102803B3209B}"/>
              </a:ext>
            </a:extLst>
          </p:cNvPr>
          <p:cNvSpPr>
            <a:spLocks noGrp="1"/>
          </p:cNvSpPr>
          <p:nvPr>
            <p:ph type="pic" sz="quarter" idx="20"/>
          </p:nvPr>
        </p:nvSpPr>
        <p:spPr>
          <a:xfrm>
            <a:off x="381001" y="4106306"/>
            <a:ext cx="2745867" cy="2383393"/>
          </a:xfrm>
        </p:spPr>
        <p:txBody>
          <a:bodyPr/>
          <a:lstStyle>
            <a:lvl1pPr marL="0" indent="0">
              <a:buNone/>
              <a:defRPr/>
            </a:lvl1pPr>
          </a:lstStyle>
          <a:p>
            <a:r>
              <a:rPr lang="en-US"/>
              <a:t>Click icon to add picture</a:t>
            </a:r>
            <a:endParaRPr lang="en-CA"/>
          </a:p>
        </p:txBody>
      </p:sp>
      <p:sp>
        <p:nvSpPr>
          <p:cNvPr id="18" name="Picture Placeholder 8">
            <a:extLst>
              <a:ext uri="{FF2B5EF4-FFF2-40B4-BE49-F238E27FC236}">
                <a16:creationId xmlns:a16="http://schemas.microsoft.com/office/drawing/2014/main" id="{06B8797C-2A90-C04A-8E40-90C173AE0987}"/>
              </a:ext>
            </a:extLst>
          </p:cNvPr>
          <p:cNvSpPr>
            <a:spLocks noGrp="1"/>
          </p:cNvSpPr>
          <p:nvPr>
            <p:ph type="pic" sz="quarter" idx="19"/>
          </p:nvPr>
        </p:nvSpPr>
        <p:spPr>
          <a:xfrm>
            <a:off x="3257519" y="4106307"/>
            <a:ext cx="2760033" cy="2383394"/>
          </a:xfrm>
        </p:spPr>
        <p:txBody>
          <a:bodyPr/>
          <a:lstStyle>
            <a:lvl1pPr marL="0" indent="0">
              <a:buNone/>
              <a:defRPr/>
            </a:lvl1pPr>
          </a:lstStyle>
          <a:p>
            <a:r>
              <a:rPr lang="en-US"/>
              <a:t>Click icon to add picture</a:t>
            </a:r>
            <a:endParaRPr lang="en-CA"/>
          </a:p>
        </p:txBody>
      </p:sp>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6153351" y="1592263"/>
            <a:ext cx="5667174" cy="4897437"/>
          </a:xfrm>
        </p:spPr>
        <p:txBody>
          <a:bodyPr/>
          <a:lstStyle>
            <a:lvl1pPr marL="0" indent="0">
              <a:buNone/>
              <a:defRPr/>
            </a:lvl1pPr>
          </a:lstStyle>
          <a:p>
            <a:r>
              <a:rPr lang="en-US"/>
              <a:t>Click icon to add picture</a:t>
            </a:r>
            <a:endParaRPr lang="en-CA"/>
          </a:p>
        </p:txBody>
      </p:sp>
      <p:sp>
        <p:nvSpPr>
          <p:cNvPr id="7" name="Date Placeholder 3">
            <a:extLst>
              <a:ext uri="{FF2B5EF4-FFF2-40B4-BE49-F238E27FC236}">
                <a16:creationId xmlns:a16="http://schemas.microsoft.com/office/drawing/2014/main" id="{24D8F17D-58AC-4A48-ACC7-C01C4FDD7852}"/>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A50BC24-C694-FD4B-A9C8-569DE95B292F}" type="datetime1">
              <a:rPr lang="en-CA" smtClean="0"/>
              <a:t>2025-07-03</a:t>
            </a:fld>
            <a:endParaRPr lang="en-CA"/>
          </a:p>
        </p:txBody>
      </p:sp>
      <p:sp>
        <p:nvSpPr>
          <p:cNvPr id="8" name="Footer Placeholder 4">
            <a:extLst>
              <a:ext uri="{FF2B5EF4-FFF2-40B4-BE49-F238E27FC236}">
                <a16:creationId xmlns:a16="http://schemas.microsoft.com/office/drawing/2014/main" id="{65CA8F87-AAC4-5A4F-8AEB-9676C30D2218}"/>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0" name="Slide Number Placeholder 5">
            <a:extLst>
              <a:ext uri="{FF2B5EF4-FFF2-40B4-BE49-F238E27FC236}">
                <a16:creationId xmlns:a16="http://schemas.microsoft.com/office/drawing/2014/main" id="{A049D019-966E-2D4E-9A4E-FBF87A35A08E}"/>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3620513232"/>
      </p:ext>
    </p:extLst>
  </p:cSld>
  <p:clrMapOvr>
    <a:masterClrMapping/>
  </p:clrMapOvr>
  <p:extLst>
    <p:ext uri="{DCECCB84-F9BA-43D5-87BE-67443E8EF086}">
      <p15:sldGuideLst xmlns:p15="http://schemas.microsoft.com/office/powerpoint/2012/main">
        <p15:guide id="3" orient="horz" pos="4088">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3-Picture Grid">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01206679-E526-204A-80B6-1C1A9F60BD12}"/>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380999" y="360000"/>
            <a:ext cx="6975475" cy="6138000"/>
          </a:xfrm>
        </p:spPr>
        <p:txBody>
          <a:bodyPr/>
          <a:lstStyle>
            <a:lvl1pPr marL="0" indent="0">
              <a:buNone/>
              <a:defRPr/>
            </a:lvl1pPr>
          </a:lstStyle>
          <a:p>
            <a:r>
              <a:rPr lang="en-US"/>
              <a:t>Click icon to add picture</a:t>
            </a:r>
            <a:endParaRPr lang="en-CA"/>
          </a:p>
        </p:txBody>
      </p:sp>
      <p:sp>
        <p:nvSpPr>
          <p:cNvPr id="14" name="Picture Placeholder 2">
            <a:extLst>
              <a:ext uri="{FF2B5EF4-FFF2-40B4-BE49-F238E27FC236}">
                <a16:creationId xmlns:a16="http://schemas.microsoft.com/office/drawing/2014/main" id="{73A85975-8933-B645-B749-E215636C3142}"/>
              </a:ext>
            </a:extLst>
          </p:cNvPr>
          <p:cNvSpPr>
            <a:spLocks noGrp="1"/>
          </p:cNvSpPr>
          <p:nvPr>
            <p:ph type="pic" sz="quarter" idx="18"/>
          </p:nvPr>
        </p:nvSpPr>
        <p:spPr>
          <a:xfrm>
            <a:off x="7493961" y="360000"/>
            <a:ext cx="4326564" cy="3004201"/>
          </a:xfrm>
        </p:spPr>
        <p:txBody>
          <a:bodyPr/>
          <a:lstStyle>
            <a:lvl1pPr marL="0" indent="0">
              <a:buNone/>
              <a:defRPr/>
            </a:lvl1pPr>
          </a:lstStyle>
          <a:p>
            <a:r>
              <a:rPr lang="en-US"/>
              <a:t>Click icon to add picture</a:t>
            </a:r>
            <a:endParaRPr lang="en-CA"/>
          </a:p>
        </p:txBody>
      </p:sp>
      <p:sp>
        <p:nvSpPr>
          <p:cNvPr id="16" name="Picture Placeholder 2">
            <a:extLst>
              <a:ext uri="{FF2B5EF4-FFF2-40B4-BE49-F238E27FC236}">
                <a16:creationId xmlns:a16="http://schemas.microsoft.com/office/drawing/2014/main" id="{7F5D70DB-41B6-544F-B9BB-7868CC42E9DF}"/>
              </a:ext>
            </a:extLst>
          </p:cNvPr>
          <p:cNvSpPr>
            <a:spLocks noGrp="1"/>
          </p:cNvSpPr>
          <p:nvPr>
            <p:ph type="pic" sz="quarter" idx="17"/>
          </p:nvPr>
        </p:nvSpPr>
        <p:spPr>
          <a:xfrm>
            <a:off x="7493961" y="3493799"/>
            <a:ext cx="4326564" cy="3004201"/>
          </a:xfrm>
        </p:spPr>
        <p:txBody>
          <a:bodyPr/>
          <a:lstStyle>
            <a:lvl1pPr marL="0" indent="0">
              <a:buNone/>
              <a:defRPr/>
            </a:lvl1pPr>
          </a:lstStyle>
          <a:p>
            <a:r>
              <a:rPr lang="en-US"/>
              <a:t>Click icon to add picture</a:t>
            </a:r>
            <a:endParaRPr lang="en-CA"/>
          </a:p>
        </p:txBody>
      </p:sp>
      <p:sp>
        <p:nvSpPr>
          <p:cNvPr id="6" name="Date Placeholder 3">
            <a:extLst>
              <a:ext uri="{FF2B5EF4-FFF2-40B4-BE49-F238E27FC236}">
                <a16:creationId xmlns:a16="http://schemas.microsoft.com/office/drawing/2014/main" id="{16E70515-2881-B34E-8EF7-A54BA69746D9}"/>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78D418B5-6136-3C43-85E3-AC211BB6822B}" type="datetime1">
              <a:rPr lang="en-CA" smtClean="0"/>
              <a:t>2025-07-03</a:t>
            </a:fld>
            <a:endParaRPr lang="en-CA"/>
          </a:p>
        </p:txBody>
      </p:sp>
      <p:sp>
        <p:nvSpPr>
          <p:cNvPr id="7" name="Footer Placeholder 4">
            <a:extLst>
              <a:ext uri="{FF2B5EF4-FFF2-40B4-BE49-F238E27FC236}">
                <a16:creationId xmlns:a16="http://schemas.microsoft.com/office/drawing/2014/main" id="{5DDF54F0-2665-8541-B525-4DE11A53C60B}"/>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8" name="Slide Number Placeholder 5">
            <a:extLst>
              <a:ext uri="{FF2B5EF4-FFF2-40B4-BE49-F238E27FC236}">
                <a16:creationId xmlns:a16="http://schemas.microsoft.com/office/drawing/2014/main" id="{5E824237-E327-DB48-A900-9276F13D0C9F}"/>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2555713439"/>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4-Picture Grid (Portrait)">
    <p:spTree>
      <p:nvGrpSpPr>
        <p:cNvPr id="1" name=""/>
        <p:cNvGrpSpPr/>
        <p:nvPr/>
      </p:nvGrpSpPr>
      <p:grpSpPr>
        <a:xfrm>
          <a:off x="0" y="0"/>
          <a:ext cx="0" cy="0"/>
          <a:chOff x="0" y="0"/>
          <a:chExt cx="0" cy="0"/>
        </a:xfrm>
      </p:grpSpPr>
      <p:sp>
        <p:nvSpPr>
          <p:cNvPr id="6" name="Title 21">
            <a:extLst>
              <a:ext uri="{FF2B5EF4-FFF2-40B4-BE49-F238E27FC236}">
                <a16:creationId xmlns:a16="http://schemas.microsoft.com/office/drawing/2014/main" id="{73F59288-6160-0D42-91BB-837AF5117351}"/>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383458" y="360000"/>
            <a:ext cx="4195916" cy="6129700"/>
          </a:xfrm>
        </p:spPr>
        <p:txBody>
          <a:bodyPr/>
          <a:lstStyle>
            <a:lvl1pPr marL="0" indent="0">
              <a:buNone/>
              <a:defRPr/>
            </a:lvl1pPr>
          </a:lstStyle>
          <a:p>
            <a:r>
              <a:rPr lang="en-US"/>
              <a:t>Click icon to add picture</a:t>
            </a:r>
            <a:endParaRPr lang="en-CA"/>
          </a:p>
        </p:txBody>
      </p:sp>
      <p:sp>
        <p:nvSpPr>
          <p:cNvPr id="12" name="Picture Placeholder 8">
            <a:extLst>
              <a:ext uri="{FF2B5EF4-FFF2-40B4-BE49-F238E27FC236}">
                <a16:creationId xmlns:a16="http://schemas.microsoft.com/office/drawing/2014/main" id="{1621877D-F0F4-D54D-8A66-86E3F38BD733}"/>
              </a:ext>
            </a:extLst>
          </p:cNvPr>
          <p:cNvSpPr>
            <a:spLocks noGrp="1"/>
          </p:cNvSpPr>
          <p:nvPr>
            <p:ph type="pic" sz="quarter" idx="14"/>
          </p:nvPr>
        </p:nvSpPr>
        <p:spPr>
          <a:xfrm>
            <a:off x="4717229" y="360000"/>
            <a:ext cx="4212919" cy="3000050"/>
          </a:xfrm>
        </p:spPr>
        <p:txBody>
          <a:bodyPr/>
          <a:lstStyle>
            <a:lvl1pPr marL="0" indent="0">
              <a:buNone/>
              <a:defRPr/>
            </a:lvl1pPr>
          </a:lstStyle>
          <a:p>
            <a:r>
              <a:rPr lang="en-US"/>
              <a:t>Click icon to add picture</a:t>
            </a:r>
            <a:endParaRPr lang="en-CA"/>
          </a:p>
        </p:txBody>
      </p:sp>
      <p:sp>
        <p:nvSpPr>
          <p:cNvPr id="15" name="Picture Placeholder 8">
            <a:extLst>
              <a:ext uri="{FF2B5EF4-FFF2-40B4-BE49-F238E27FC236}">
                <a16:creationId xmlns:a16="http://schemas.microsoft.com/office/drawing/2014/main" id="{12354A74-CC4D-FF48-B2CA-4F5C89BB8609}"/>
              </a:ext>
            </a:extLst>
          </p:cNvPr>
          <p:cNvSpPr>
            <a:spLocks noGrp="1"/>
          </p:cNvSpPr>
          <p:nvPr>
            <p:ph type="pic" sz="quarter" idx="15"/>
          </p:nvPr>
        </p:nvSpPr>
        <p:spPr>
          <a:xfrm>
            <a:off x="9068003" y="360000"/>
            <a:ext cx="2740539" cy="3000050"/>
          </a:xfrm>
        </p:spPr>
        <p:txBody>
          <a:bodyPr/>
          <a:lstStyle>
            <a:lvl1pPr marL="0" indent="0">
              <a:buNone/>
              <a:defRPr/>
            </a:lvl1pPr>
          </a:lstStyle>
          <a:p>
            <a:r>
              <a:rPr lang="en-US"/>
              <a:t>Click icon to add picture</a:t>
            </a:r>
            <a:endParaRPr lang="en-CA"/>
          </a:p>
        </p:txBody>
      </p:sp>
      <p:sp>
        <p:nvSpPr>
          <p:cNvPr id="11" name="Picture Placeholder 8">
            <a:extLst>
              <a:ext uri="{FF2B5EF4-FFF2-40B4-BE49-F238E27FC236}">
                <a16:creationId xmlns:a16="http://schemas.microsoft.com/office/drawing/2014/main" id="{82448F46-9EC7-D241-8D0D-C9F8CE444587}"/>
              </a:ext>
            </a:extLst>
          </p:cNvPr>
          <p:cNvSpPr>
            <a:spLocks noGrp="1"/>
          </p:cNvSpPr>
          <p:nvPr>
            <p:ph type="pic" sz="quarter" idx="16"/>
          </p:nvPr>
        </p:nvSpPr>
        <p:spPr>
          <a:xfrm>
            <a:off x="4717229" y="3489650"/>
            <a:ext cx="7103296" cy="3000050"/>
          </a:xfrm>
        </p:spPr>
        <p:txBody>
          <a:bodyPr/>
          <a:lstStyle>
            <a:lvl1pPr marL="0" indent="0">
              <a:buNone/>
              <a:defRPr/>
            </a:lvl1pPr>
          </a:lstStyle>
          <a:p>
            <a:r>
              <a:rPr lang="en-US"/>
              <a:t>Click icon to add picture</a:t>
            </a:r>
            <a:endParaRPr lang="en-CA"/>
          </a:p>
        </p:txBody>
      </p:sp>
      <p:sp>
        <p:nvSpPr>
          <p:cNvPr id="7" name="Date Placeholder 3">
            <a:extLst>
              <a:ext uri="{FF2B5EF4-FFF2-40B4-BE49-F238E27FC236}">
                <a16:creationId xmlns:a16="http://schemas.microsoft.com/office/drawing/2014/main" id="{4F0BB453-DBEE-8444-B7F9-D23382304FAD}"/>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6CFA513F-20A5-894E-99F3-C1EFF12BD93D}" type="datetime1">
              <a:rPr lang="en-CA" smtClean="0"/>
              <a:t>2025-07-03</a:t>
            </a:fld>
            <a:endParaRPr lang="en-CA"/>
          </a:p>
        </p:txBody>
      </p:sp>
      <p:sp>
        <p:nvSpPr>
          <p:cNvPr id="8" name="Footer Placeholder 4">
            <a:extLst>
              <a:ext uri="{FF2B5EF4-FFF2-40B4-BE49-F238E27FC236}">
                <a16:creationId xmlns:a16="http://schemas.microsoft.com/office/drawing/2014/main" id="{4E7EE71F-FAA0-7C4F-9A69-0E98D22224B0}"/>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0" name="Slide Number Placeholder 5">
            <a:extLst>
              <a:ext uri="{FF2B5EF4-FFF2-40B4-BE49-F238E27FC236}">
                <a16:creationId xmlns:a16="http://schemas.microsoft.com/office/drawing/2014/main" id="{4835D0DC-5A49-864C-815F-CB2C50AE827B}"/>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2914615380"/>
      </p:ext>
    </p:extLst>
  </p:cSld>
  <p:clrMapOvr>
    <a:masterClrMapping/>
  </p:clrMapOvr>
  <p:extLst>
    <p:ext uri="{DCECCB84-F9BA-43D5-87BE-67443E8EF086}">
      <p15:sldGuideLst xmlns:p15="http://schemas.microsoft.com/office/powerpoint/2012/main">
        <p15:guide id="3" orient="horz" pos="4088">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4-Picture Grid (Landscape)">
    <p:spTree>
      <p:nvGrpSpPr>
        <p:cNvPr id="1" name=""/>
        <p:cNvGrpSpPr/>
        <p:nvPr/>
      </p:nvGrpSpPr>
      <p:grpSpPr>
        <a:xfrm>
          <a:off x="0" y="0"/>
          <a:ext cx="0" cy="0"/>
          <a:chOff x="0" y="0"/>
          <a:chExt cx="0" cy="0"/>
        </a:xfrm>
      </p:grpSpPr>
      <p:sp>
        <p:nvSpPr>
          <p:cNvPr id="6" name="Title 21">
            <a:extLst>
              <a:ext uri="{FF2B5EF4-FFF2-40B4-BE49-F238E27FC236}">
                <a16:creationId xmlns:a16="http://schemas.microsoft.com/office/drawing/2014/main" id="{D969E83F-05F7-8447-9C56-2938C4C2B4CF}"/>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6" name="Picture Placeholder 8">
            <a:extLst>
              <a:ext uri="{FF2B5EF4-FFF2-40B4-BE49-F238E27FC236}">
                <a16:creationId xmlns:a16="http://schemas.microsoft.com/office/drawing/2014/main" id="{62D07E0A-3D5A-1743-9B2C-B72959F114C8}"/>
              </a:ext>
            </a:extLst>
          </p:cNvPr>
          <p:cNvSpPr>
            <a:spLocks noGrp="1"/>
          </p:cNvSpPr>
          <p:nvPr>
            <p:ph type="pic" sz="quarter" idx="18"/>
          </p:nvPr>
        </p:nvSpPr>
        <p:spPr>
          <a:xfrm>
            <a:off x="381000" y="360000"/>
            <a:ext cx="5636552" cy="3706670"/>
          </a:xfrm>
        </p:spPr>
        <p:txBody>
          <a:bodyPr/>
          <a:lstStyle>
            <a:lvl1pPr marL="0" indent="0">
              <a:buNone/>
              <a:defRPr/>
            </a:lvl1pPr>
          </a:lstStyle>
          <a:p>
            <a:r>
              <a:rPr lang="en-US"/>
              <a:t>Click icon to add picture</a:t>
            </a:r>
            <a:endParaRPr lang="en-CA"/>
          </a:p>
        </p:txBody>
      </p:sp>
      <p:sp>
        <p:nvSpPr>
          <p:cNvPr id="19" name="Picture Placeholder 8">
            <a:extLst>
              <a:ext uri="{FF2B5EF4-FFF2-40B4-BE49-F238E27FC236}">
                <a16:creationId xmlns:a16="http://schemas.microsoft.com/office/drawing/2014/main" id="{7D995437-A232-3B48-9549-102803B3209B}"/>
              </a:ext>
            </a:extLst>
          </p:cNvPr>
          <p:cNvSpPr>
            <a:spLocks noGrp="1"/>
          </p:cNvSpPr>
          <p:nvPr>
            <p:ph type="pic" sz="quarter" idx="20"/>
          </p:nvPr>
        </p:nvSpPr>
        <p:spPr>
          <a:xfrm>
            <a:off x="381000" y="4196268"/>
            <a:ext cx="2745868" cy="2293431"/>
          </a:xfrm>
        </p:spPr>
        <p:txBody>
          <a:bodyPr/>
          <a:lstStyle>
            <a:lvl1pPr marL="0" indent="0">
              <a:buNone/>
              <a:defRPr/>
            </a:lvl1pPr>
          </a:lstStyle>
          <a:p>
            <a:r>
              <a:rPr lang="en-US"/>
              <a:t>Click icon to add picture</a:t>
            </a:r>
            <a:endParaRPr lang="en-CA"/>
          </a:p>
        </p:txBody>
      </p:sp>
      <p:sp>
        <p:nvSpPr>
          <p:cNvPr id="18" name="Picture Placeholder 8">
            <a:extLst>
              <a:ext uri="{FF2B5EF4-FFF2-40B4-BE49-F238E27FC236}">
                <a16:creationId xmlns:a16="http://schemas.microsoft.com/office/drawing/2014/main" id="{06B8797C-2A90-C04A-8E40-90C173AE0987}"/>
              </a:ext>
            </a:extLst>
          </p:cNvPr>
          <p:cNvSpPr>
            <a:spLocks noGrp="1"/>
          </p:cNvSpPr>
          <p:nvPr>
            <p:ph type="pic" sz="quarter" idx="19"/>
          </p:nvPr>
        </p:nvSpPr>
        <p:spPr>
          <a:xfrm>
            <a:off x="3257519" y="4196269"/>
            <a:ext cx="2760033" cy="2293431"/>
          </a:xfrm>
        </p:spPr>
        <p:txBody>
          <a:bodyPr/>
          <a:lstStyle>
            <a:lvl1pPr marL="0" indent="0">
              <a:buNone/>
              <a:defRPr/>
            </a:lvl1pPr>
          </a:lstStyle>
          <a:p>
            <a:r>
              <a:rPr lang="en-US"/>
              <a:t>Click icon to add picture</a:t>
            </a:r>
            <a:endParaRPr lang="en-CA"/>
          </a:p>
        </p:txBody>
      </p:sp>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6153351" y="360001"/>
            <a:ext cx="5667174" cy="6129700"/>
          </a:xfrm>
        </p:spPr>
        <p:txBody>
          <a:bodyPr/>
          <a:lstStyle>
            <a:lvl1pPr marL="0" indent="0">
              <a:buNone/>
              <a:defRPr/>
            </a:lvl1pPr>
          </a:lstStyle>
          <a:p>
            <a:r>
              <a:rPr lang="en-US"/>
              <a:t>Click icon to add picture</a:t>
            </a:r>
            <a:endParaRPr lang="en-CA"/>
          </a:p>
        </p:txBody>
      </p:sp>
      <p:sp>
        <p:nvSpPr>
          <p:cNvPr id="7" name="Date Placeholder 3">
            <a:extLst>
              <a:ext uri="{FF2B5EF4-FFF2-40B4-BE49-F238E27FC236}">
                <a16:creationId xmlns:a16="http://schemas.microsoft.com/office/drawing/2014/main" id="{1054E135-1818-6B43-9447-E5FA1C31B3B8}"/>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0A7E2EB4-1937-884C-9F06-FADC31BB3F61}" type="datetime1">
              <a:rPr lang="en-CA" smtClean="0"/>
              <a:t>2025-07-03</a:t>
            </a:fld>
            <a:endParaRPr lang="en-CA"/>
          </a:p>
        </p:txBody>
      </p:sp>
      <p:sp>
        <p:nvSpPr>
          <p:cNvPr id="8" name="Footer Placeholder 4">
            <a:extLst>
              <a:ext uri="{FF2B5EF4-FFF2-40B4-BE49-F238E27FC236}">
                <a16:creationId xmlns:a16="http://schemas.microsoft.com/office/drawing/2014/main" id="{E41BE689-B32F-444E-B582-302A70D1C0E8}"/>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0" name="Slide Number Placeholder 5">
            <a:extLst>
              <a:ext uri="{FF2B5EF4-FFF2-40B4-BE49-F238E27FC236}">
                <a16:creationId xmlns:a16="http://schemas.microsoft.com/office/drawing/2014/main" id="{51DACFED-F7F6-5C43-A0CA-88CB7E163BA5}"/>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3010924141"/>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Video">
    <p:spTree>
      <p:nvGrpSpPr>
        <p:cNvPr id="1" name=""/>
        <p:cNvGrpSpPr/>
        <p:nvPr/>
      </p:nvGrpSpPr>
      <p:grpSpPr>
        <a:xfrm>
          <a:off x="0" y="0"/>
          <a:ext cx="0" cy="0"/>
          <a:chOff x="0" y="0"/>
          <a:chExt cx="0" cy="0"/>
        </a:xfrm>
      </p:grpSpPr>
      <p:sp>
        <p:nvSpPr>
          <p:cNvPr id="4" name="Media Placeholder 2">
            <a:extLst>
              <a:ext uri="{FF2B5EF4-FFF2-40B4-BE49-F238E27FC236}">
                <a16:creationId xmlns:a16="http://schemas.microsoft.com/office/drawing/2014/main" id="{B08A1DBD-0DD6-9A4C-A0E5-F7B42055330F}"/>
              </a:ext>
            </a:extLst>
          </p:cNvPr>
          <p:cNvSpPr>
            <a:spLocks noGrp="1"/>
          </p:cNvSpPr>
          <p:nvPr>
            <p:ph type="media" sz="quarter" idx="10"/>
          </p:nvPr>
        </p:nvSpPr>
        <p:spPr>
          <a:xfrm>
            <a:off x="0" y="0"/>
            <a:ext cx="12192000" cy="6858000"/>
          </a:xfrm>
        </p:spPr>
        <p:txBody>
          <a:bodyPr/>
          <a:lstStyle/>
          <a:p>
            <a:r>
              <a:rPr lang="en-US"/>
              <a:t>Click icon to add media</a:t>
            </a:r>
            <a:endParaRPr lang="en-CA"/>
          </a:p>
        </p:txBody>
      </p:sp>
      <p:sp>
        <p:nvSpPr>
          <p:cNvPr id="3" name="Title 21">
            <a:extLst>
              <a:ext uri="{FF2B5EF4-FFF2-40B4-BE49-F238E27FC236}">
                <a16:creationId xmlns:a16="http://schemas.microsoft.com/office/drawing/2014/main" id="{D884024C-A553-3D46-AF15-089E65BE161E}"/>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5" name="Date Placeholder 3">
            <a:extLst>
              <a:ext uri="{FF2B5EF4-FFF2-40B4-BE49-F238E27FC236}">
                <a16:creationId xmlns:a16="http://schemas.microsoft.com/office/drawing/2014/main" id="{961BD581-E07E-2848-8F78-34D6BD31004B}"/>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E0C2BB71-3236-C942-9EDE-CD9030A2ACA3}" type="datetime1">
              <a:rPr lang="en-CA" smtClean="0"/>
              <a:t>2025-07-03</a:t>
            </a:fld>
            <a:endParaRPr lang="en-CA"/>
          </a:p>
        </p:txBody>
      </p:sp>
      <p:sp>
        <p:nvSpPr>
          <p:cNvPr id="6" name="Footer Placeholder 4">
            <a:extLst>
              <a:ext uri="{FF2B5EF4-FFF2-40B4-BE49-F238E27FC236}">
                <a16:creationId xmlns:a16="http://schemas.microsoft.com/office/drawing/2014/main" id="{AC075F37-26A0-C946-9E47-9C0C00B2B8D7}"/>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7" name="Slide Number Placeholder 5">
            <a:extLst>
              <a:ext uri="{FF2B5EF4-FFF2-40B4-BE49-F238E27FC236}">
                <a16:creationId xmlns:a16="http://schemas.microsoft.com/office/drawing/2014/main" id="{80D2998A-7A65-A14F-8950-3B252A3D96FF}"/>
              </a:ext>
            </a:extLst>
          </p:cNvPr>
          <p:cNvSpPr>
            <a:spLocks noGrp="1"/>
          </p:cNvSpPr>
          <p:nvPr>
            <p:ph type="sldNum" sz="quarter" idx="13"/>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339324735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07B6E-E330-8E41-AC14-CF48EC8C5A56}"/>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7570F376-3BF1-E54D-94F7-DF7335A0D804}"/>
              </a:ext>
            </a:extLst>
          </p:cNvPr>
          <p:cNvSpPr>
            <a:spLocks noGrp="1"/>
          </p:cNvSpPr>
          <p:nvPr>
            <p:ph type="dt" sz="half" idx="10"/>
          </p:nvPr>
        </p:nvSpPr>
        <p:spPr/>
        <p:txBody>
          <a:bodyPr/>
          <a:lstStyle/>
          <a:p>
            <a:fld id="{101D422F-F6AE-9F4E-B031-6D2CB17B0ED9}" type="datetime1">
              <a:rPr lang="en-CA" smtClean="0"/>
              <a:t>2025-07-03</a:t>
            </a:fld>
            <a:endParaRPr lang="en-CA"/>
          </a:p>
        </p:txBody>
      </p:sp>
      <p:sp>
        <p:nvSpPr>
          <p:cNvPr id="4" name="Footer Placeholder 3">
            <a:extLst>
              <a:ext uri="{FF2B5EF4-FFF2-40B4-BE49-F238E27FC236}">
                <a16:creationId xmlns:a16="http://schemas.microsoft.com/office/drawing/2014/main" id="{5D2B8E35-E3AD-3047-8DE5-24B24F2015DE}"/>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04F3E1ED-7C41-E948-BDB5-0E3684C3F5A0}"/>
              </a:ext>
            </a:extLst>
          </p:cNvPr>
          <p:cNvSpPr>
            <a:spLocks noGrp="1"/>
          </p:cNvSpPr>
          <p:nvPr>
            <p:ph type="sldNum" sz="quarter" idx="12"/>
          </p:nvPr>
        </p:nvSpPr>
        <p:spPr/>
        <p:txBody>
          <a:bodyPr/>
          <a:lstStyle/>
          <a:p>
            <a:fld id="{1BD90C89-BB05-D647-8C9B-C2376028CB3D}" type="slidenum">
              <a:rPr lang="en-CA" smtClean="0"/>
              <a:t>‹#›</a:t>
            </a:fld>
            <a:endParaRPr lang="en-CA"/>
          </a:p>
        </p:txBody>
      </p:sp>
    </p:spTree>
    <p:extLst>
      <p:ext uri="{BB962C8B-B14F-4D97-AF65-F5344CB8AC3E}">
        <p14:creationId xmlns:p14="http://schemas.microsoft.com/office/powerpoint/2010/main" val="3434597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Aerial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6741DEF-46F1-1840-8774-3964F43507E2}"/>
              </a:ext>
            </a:extLst>
          </p:cNvPr>
          <p:cNvSpPr/>
          <p:nvPr userDrawn="1"/>
        </p:nvSpPr>
        <p:spPr>
          <a:xfrm>
            <a:off x="0" y="0"/>
            <a:ext cx="12192000" cy="6858000"/>
          </a:xfrm>
          <a:prstGeom prst="rect">
            <a:avLst/>
          </a:prstGeom>
          <a:gradFill>
            <a:gsLst>
              <a:gs pos="51000">
                <a:srgbClr val="FFFFFF">
                  <a:alpha val="25000"/>
                </a:srgbClr>
              </a:gs>
              <a:gs pos="41000">
                <a:srgbClr val="FFFFFF">
                  <a:alpha val="50000"/>
                </a:srgbClr>
              </a:gs>
              <a:gs pos="26000">
                <a:schemeClr val="bg1">
                  <a:alpha val="75000"/>
                </a:schemeClr>
              </a:gs>
              <a:gs pos="64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Rectangle 1">
            <a:extLst>
              <a:ext uri="{FF2B5EF4-FFF2-40B4-BE49-F238E27FC236}">
                <a16:creationId xmlns:a16="http://schemas.microsoft.com/office/drawing/2014/main" id="{BF962485-AC32-914D-A988-5C5C7E35B882}"/>
              </a:ext>
            </a:extLst>
          </p:cNvPr>
          <p:cNvSpPr/>
          <p:nvPr userDrawn="1"/>
        </p:nvSpPr>
        <p:spPr>
          <a:xfrm>
            <a:off x="0" y="0"/>
            <a:ext cx="12192000" cy="3964781"/>
          </a:xfrm>
          <a:prstGeom prst="rect">
            <a:avLst/>
          </a:prstGeom>
          <a:gradFill>
            <a:gsLst>
              <a:gs pos="16000">
                <a:schemeClr val="bg1">
                  <a:alpha val="80838"/>
                </a:schemeClr>
              </a:gs>
              <a:gs pos="39000">
                <a:schemeClr val="bg1">
                  <a:alpha val="55628"/>
                </a:schemeClr>
              </a:gs>
              <a:gs pos="63000">
                <a:schemeClr val="bg1">
                  <a:alpha val="44000"/>
                </a:schemeClr>
              </a:gs>
              <a:gs pos="100000">
                <a:schemeClr val="bg1">
                  <a:alpha val="0"/>
                </a:schemeClr>
              </a:gs>
              <a:gs pos="81000">
                <a:schemeClr val="bg1">
                  <a:alpha val="14647"/>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6" name="Picture 15">
            <a:extLst>
              <a:ext uri="{FF2B5EF4-FFF2-40B4-BE49-F238E27FC236}">
                <a16:creationId xmlns:a16="http://schemas.microsoft.com/office/drawing/2014/main" id="{FE1E4563-D78D-9741-BE1F-E2796A4DE7DC}"/>
              </a:ext>
            </a:extLst>
          </p:cNvPr>
          <p:cNvPicPr>
            <a:picLocks noChangeAspect="1"/>
          </p:cNvPicPr>
          <p:nvPr userDrawn="1"/>
        </p:nvPicPr>
        <p:blipFill>
          <a:blip r:embed="rId3"/>
          <a:stretch>
            <a:fillRect/>
          </a:stretch>
        </p:blipFill>
        <p:spPr>
          <a:xfrm>
            <a:off x="10785046" y="367803"/>
            <a:ext cx="976588" cy="520650"/>
          </a:xfrm>
          <a:prstGeom prst="rect">
            <a:avLst/>
          </a:prstGeom>
        </p:spPr>
      </p:pic>
      <p:sp>
        <p:nvSpPr>
          <p:cNvPr id="10" name="Title 1">
            <a:extLst>
              <a:ext uri="{FF2B5EF4-FFF2-40B4-BE49-F238E27FC236}">
                <a16:creationId xmlns:a16="http://schemas.microsoft.com/office/drawing/2014/main" id="{7AB3015E-9C6A-8540-9BC5-F25CB2502775}"/>
              </a:ext>
            </a:extLst>
          </p:cNvPr>
          <p:cNvSpPr>
            <a:spLocks noGrp="1"/>
          </p:cNvSpPr>
          <p:nvPr>
            <p:ph type="ctrTitle" hasCustomPrompt="1"/>
          </p:nvPr>
        </p:nvSpPr>
        <p:spPr>
          <a:xfrm>
            <a:off x="375503" y="1521292"/>
            <a:ext cx="6434873" cy="1247626"/>
          </a:xfrm>
        </p:spPr>
        <p:txBody>
          <a:bodyPr anchor="t">
            <a:normAutofit/>
          </a:bodyPr>
          <a:lstStyle>
            <a:lvl1pPr algn="l">
              <a:defRPr sz="3200">
                <a:solidFill>
                  <a:schemeClr val="tx2"/>
                </a:solidFill>
              </a:defRPr>
            </a:lvl1pPr>
          </a:lstStyle>
          <a:p>
            <a:r>
              <a:rPr lang="en-CA" dirty="0"/>
              <a:t>Presentation </a:t>
            </a:r>
            <a:br>
              <a:rPr lang="en-CA" dirty="0"/>
            </a:br>
            <a:r>
              <a:rPr lang="en-CA" dirty="0"/>
              <a:t>Title</a:t>
            </a:r>
          </a:p>
        </p:txBody>
      </p:sp>
      <p:sp>
        <p:nvSpPr>
          <p:cNvPr id="11" name="Text Placeholder 2">
            <a:extLst>
              <a:ext uri="{FF2B5EF4-FFF2-40B4-BE49-F238E27FC236}">
                <a16:creationId xmlns:a16="http://schemas.microsoft.com/office/drawing/2014/main" id="{C9371049-C387-C743-B633-3F7BF1386CB4}"/>
              </a:ext>
            </a:extLst>
          </p:cNvPr>
          <p:cNvSpPr>
            <a:spLocks noGrp="1"/>
          </p:cNvSpPr>
          <p:nvPr>
            <p:ph type="body" sz="quarter" idx="10" hasCustomPrompt="1"/>
          </p:nvPr>
        </p:nvSpPr>
        <p:spPr>
          <a:xfrm>
            <a:off x="375504" y="2768917"/>
            <a:ext cx="6434872" cy="325061"/>
          </a:xfrm>
        </p:spPr>
        <p:txBody>
          <a:bodyPr>
            <a:noAutofit/>
          </a:bodyPr>
          <a:lstStyle>
            <a:lvl1pPr marL="0" indent="0">
              <a:lnSpc>
                <a:spcPct val="100000"/>
              </a:lnSpc>
              <a:spcBef>
                <a:spcPts val="0"/>
              </a:spcBef>
              <a:buNone/>
              <a:defRPr sz="1400">
                <a:solidFill>
                  <a:schemeClr val="tx1"/>
                </a:solidFill>
              </a:defRPr>
            </a:lvl1pPr>
          </a:lstStyle>
          <a:p>
            <a:pPr lvl="0"/>
            <a:r>
              <a:rPr lang="en-CA" dirty="0"/>
              <a:t>Date</a:t>
            </a:r>
          </a:p>
        </p:txBody>
      </p:sp>
      <p:sp>
        <p:nvSpPr>
          <p:cNvPr id="12" name="Subtitle 2">
            <a:extLst>
              <a:ext uri="{FF2B5EF4-FFF2-40B4-BE49-F238E27FC236}">
                <a16:creationId xmlns:a16="http://schemas.microsoft.com/office/drawing/2014/main" id="{7E140334-0B02-EF46-8D1C-99C78CBFF5A9}"/>
              </a:ext>
            </a:extLst>
          </p:cNvPr>
          <p:cNvSpPr>
            <a:spLocks noGrp="1"/>
          </p:cNvSpPr>
          <p:nvPr>
            <p:ph type="subTitle" idx="1" hasCustomPrompt="1"/>
          </p:nvPr>
        </p:nvSpPr>
        <p:spPr>
          <a:xfrm>
            <a:off x="8493919" y="1691508"/>
            <a:ext cx="3322578" cy="1396647"/>
          </a:xfrm>
        </p:spPr>
        <p:txBody>
          <a:bodyPr>
            <a:normAutofit/>
          </a:bodyPr>
          <a:lstStyle>
            <a:lvl1pPr marL="0" indent="0" algn="l">
              <a:lnSpc>
                <a:spcPct val="100000"/>
              </a:lnSpc>
              <a:spcBef>
                <a:spcPts val="1000"/>
              </a:spcBef>
              <a:buNone/>
              <a:defRPr sz="1400" b="0" i="0">
                <a:solidFill>
                  <a:schemeClr val="tx1"/>
                </a:solidFill>
                <a:latin typeface="+mn-lt"/>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t>Presenter name and title</a:t>
            </a:r>
          </a:p>
        </p:txBody>
      </p:sp>
      <p:pic>
        <p:nvPicPr>
          <p:cNvPr id="13" name="Graphic 12">
            <a:extLst>
              <a:ext uri="{FF2B5EF4-FFF2-40B4-BE49-F238E27FC236}">
                <a16:creationId xmlns:a16="http://schemas.microsoft.com/office/drawing/2014/main" id="{B0AF0184-9D94-4042-9955-564E83A8340C}"/>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57200" y="356012"/>
            <a:ext cx="1587500" cy="571500"/>
          </a:xfrm>
          <a:prstGeom prst="rect">
            <a:avLst/>
          </a:prstGeom>
        </p:spPr>
      </p:pic>
      <p:sp>
        <p:nvSpPr>
          <p:cNvPr id="9" name="Date Placeholder 3">
            <a:extLst>
              <a:ext uri="{FF2B5EF4-FFF2-40B4-BE49-F238E27FC236}">
                <a16:creationId xmlns:a16="http://schemas.microsoft.com/office/drawing/2014/main" id="{D390B6CA-A106-A94E-9756-258D5910D28C}"/>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5B5EF329-1CB0-2C42-80E8-486CDC974695}" type="datetime1">
              <a:rPr lang="en-CA" smtClean="0"/>
              <a:t>2025-07-03</a:t>
            </a:fld>
            <a:endParaRPr lang="en-CA"/>
          </a:p>
        </p:txBody>
      </p:sp>
      <p:sp>
        <p:nvSpPr>
          <p:cNvPr id="14" name="Footer Placeholder 4">
            <a:extLst>
              <a:ext uri="{FF2B5EF4-FFF2-40B4-BE49-F238E27FC236}">
                <a16:creationId xmlns:a16="http://schemas.microsoft.com/office/drawing/2014/main" id="{A1472B3A-F315-774C-AEBE-800B35FD0253}"/>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5" name="Slide Number Placeholder 5">
            <a:extLst>
              <a:ext uri="{FF2B5EF4-FFF2-40B4-BE49-F238E27FC236}">
                <a16:creationId xmlns:a16="http://schemas.microsoft.com/office/drawing/2014/main" id="{AA91710A-C762-F340-BCAF-108D746BC6EB}"/>
              </a:ext>
            </a:extLst>
          </p:cNvPr>
          <p:cNvSpPr>
            <a:spLocks noGrp="1"/>
          </p:cNvSpPr>
          <p:nvPr>
            <p:ph type="sldNum" sz="quarter" idx="13"/>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3712571839"/>
      </p:ext>
    </p:extLst>
  </p:cSld>
  <p:clrMapOvr>
    <a:masterClrMapping/>
  </p:clrMapOvr>
  <p:extLst>
    <p:ext uri="{DCECCB84-F9BA-43D5-87BE-67443E8EF086}">
      <p15:sldGuideLst xmlns:p15="http://schemas.microsoft.com/office/powerpoint/2012/main">
        <p15:guide id="1" orient="horz" pos="576" userDrawn="1">
          <p15:clr>
            <a:srgbClr val="F26B43"/>
          </p15:clr>
        </p15:guide>
        <p15:guide id="2" orient="horz" pos="1004"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6A215945-98FA-5949-A7B5-BC7234A45954}"/>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9" name="Date Placeholder 8">
            <a:extLst>
              <a:ext uri="{FF2B5EF4-FFF2-40B4-BE49-F238E27FC236}">
                <a16:creationId xmlns:a16="http://schemas.microsoft.com/office/drawing/2014/main" id="{CFB5BC00-CF23-B147-941C-D77565351FD3}"/>
              </a:ext>
            </a:extLst>
          </p:cNvPr>
          <p:cNvSpPr>
            <a:spLocks noGrp="1"/>
          </p:cNvSpPr>
          <p:nvPr>
            <p:ph type="dt" sz="half" idx="10"/>
          </p:nvPr>
        </p:nvSpPr>
        <p:spPr/>
        <p:txBody>
          <a:bodyPr/>
          <a:lstStyle/>
          <a:p>
            <a:fld id="{D9450FA4-61DB-484B-A2E6-BEA4A5888E82}" type="datetime1">
              <a:rPr lang="en-CA" smtClean="0"/>
              <a:t>2025-07-03</a:t>
            </a:fld>
            <a:endParaRPr lang="en-CA"/>
          </a:p>
        </p:txBody>
      </p:sp>
      <p:sp>
        <p:nvSpPr>
          <p:cNvPr id="10" name="Footer Placeholder 9">
            <a:extLst>
              <a:ext uri="{FF2B5EF4-FFF2-40B4-BE49-F238E27FC236}">
                <a16:creationId xmlns:a16="http://schemas.microsoft.com/office/drawing/2014/main" id="{23D8660F-54A9-2F46-A87C-89AA91AC10F6}"/>
              </a:ext>
            </a:extLst>
          </p:cNvPr>
          <p:cNvSpPr>
            <a:spLocks noGrp="1"/>
          </p:cNvSpPr>
          <p:nvPr>
            <p:ph type="ftr" sz="quarter" idx="11"/>
          </p:nvPr>
        </p:nvSpPr>
        <p:spPr/>
        <p:txBody>
          <a:bodyPr/>
          <a:lstStyle/>
          <a:p>
            <a:endParaRPr lang="en-CA"/>
          </a:p>
        </p:txBody>
      </p:sp>
      <p:sp>
        <p:nvSpPr>
          <p:cNvPr id="11" name="Slide Number Placeholder 10">
            <a:extLst>
              <a:ext uri="{FF2B5EF4-FFF2-40B4-BE49-F238E27FC236}">
                <a16:creationId xmlns:a16="http://schemas.microsoft.com/office/drawing/2014/main" id="{8DD8FEDF-70C8-A144-BDC8-03E60A8D3849}"/>
              </a:ext>
            </a:extLst>
          </p:cNvPr>
          <p:cNvSpPr>
            <a:spLocks noGrp="1"/>
          </p:cNvSpPr>
          <p:nvPr>
            <p:ph type="sldNum" sz="quarter" idx="12"/>
          </p:nvPr>
        </p:nvSpPr>
        <p:spPr/>
        <p:txBody>
          <a:bodyPr/>
          <a:lstStyle/>
          <a:p>
            <a:fld id="{E4ECB127-6B1D-4440-BB59-CB7FB51359B3}" type="slidenum">
              <a:rPr lang="en-CA" smtClean="0"/>
              <a:pPr/>
              <a:t>‹#›</a:t>
            </a:fld>
            <a:endParaRPr lang="en-CA"/>
          </a:p>
        </p:txBody>
      </p:sp>
    </p:spTree>
    <p:extLst>
      <p:ext uri="{BB962C8B-B14F-4D97-AF65-F5344CB8AC3E}">
        <p14:creationId xmlns:p14="http://schemas.microsoft.com/office/powerpoint/2010/main" val="279865929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 Defy Gravity">
    <p:spTree>
      <p:nvGrpSpPr>
        <p:cNvPr id="1" name=""/>
        <p:cNvGrpSpPr/>
        <p:nvPr/>
      </p:nvGrpSpPr>
      <p:grpSpPr>
        <a:xfrm>
          <a:off x="0" y="0"/>
          <a:ext cx="0" cy="0"/>
          <a:chOff x="0" y="0"/>
          <a:chExt cx="0" cy="0"/>
        </a:xfrm>
      </p:grpSpPr>
      <p:sp>
        <p:nvSpPr>
          <p:cNvPr id="4" name="Title 21">
            <a:extLst>
              <a:ext uri="{FF2B5EF4-FFF2-40B4-BE49-F238E27FC236}">
                <a16:creationId xmlns:a16="http://schemas.microsoft.com/office/drawing/2014/main" id="{2221BF23-9200-7D47-BA13-6C83F7D7C3AF}"/>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pic>
        <p:nvPicPr>
          <p:cNvPr id="3" name="Graphic 2">
            <a:extLst>
              <a:ext uri="{FF2B5EF4-FFF2-40B4-BE49-F238E27FC236}">
                <a16:creationId xmlns:a16="http://schemas.microsoft.com/office/drawing/2014/main" id="{D6D28ABB-00A7-A24D-917A-D7A3E90FCFA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80265" y="5944561"/>
            <a:ext cx="980558" cy="520650"/>
          </a:xfrm>
          <a:prstGeom prst="rect">
            <a:avLst/>
          </a:prstGeom>
        </p:spPr>
      </p:pic>
      <p:sp>
        <p:nvSpPr>
          <p:cNvPr id="7" name="Date Placeholder 3">
            <a:extLst>
              <a:ext uri="{FF2B5EF4-FFF2-40B4-BE49-F238E27FC236}">
                <a16:creationId xmlns:a16="http://schemas.microsoft.com/office/drawing/2014/main" id="{24525305-72E1-4A42-A1C3-45F9B781C6DA}"/>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AD898DEA-DA6B-EB46-8B23-14C37EE46E93}" type="datetime1">
              <a:rPr lang="en-CA" smtClean="0"/>
              <a:t>2025-07-03</a:t>
            </a:fld>
            <a:endParaRPr lang="en-CA"/>
          </a:p>
        </p:txBody>
      </p:sp>
      <p:sp>
        <p:nvSpPr>
          <p:cNvPr id="8" name="Footer Placeholder 4">
            <a:extLst>
              <a:ext uri="{FF2B5EF4-FFF2-40B4-BE49-F238E27FC236}">
                <a16:creationId xmlns:a16="http://schemas.microsoft.com/office/drawing/2014/main" id="{B8FAEB46-5512-D443-84C3-9E31A072EC34}"/>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9" name="Slide Number Placeholder 5">
            <a:extLst>
              <a:ext uri="{FF2B5EF4-FFF2-40B4-BE49-F238E27FC236}">
                <a16:creationId xmlns:a16="http://schemas.microsoft.com/office/drawing/2014/main" id="{684EACBE-4253-CE46-A2A2-163225A9DDC3}"/>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217885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 Aerial 2">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A07BFE7F-5430-4948-8DBC-8FE8055978C8}"/>
              </a:ext>
            </a:extLst>
          </p:cNvPr>
          <p:cNvPicPr>
            <a:picLocks noChangeAspect="1"/>
          </p:cNvPicPr>
          <p:nvPr userDrawn="1"/>
        </p:nvPicPr>
        <p:blipFill rotWithShape="1">
          <a:blip r:embed="rId2">
            <a:alphaModFix amt="30000"/>
          </a:blip>
          <a:srcRect l="-14550" t="-10869" r="50000" b="-711"/>
          <a:stretch/>
        </p:blipFill>
        <p:spPr>
          <a:xfrm>
            <a:off x="4206240" y="53790"/>
            <a:ext cx="7985761" cy="6901948"/>
          </a:xfrm>
          <a:prstGeom prst="rect">
            <a:avLst/>
          </a:prstGeom>
        </p:spPr>
      </p:pic>
      <p:pic>
        <p:nvPicPr>
          <p:cNvPr id="3" name="Picture 2">
            <a:extLst>
              <a:ext uri="{FF2B5EF4-FFF2-40B4-BE49-F238E27FC236}">
                <a16:creationId xmlns:a16="http://schemas.microsoft.com/office/drawing/2014/main" id="{4858ABEB-A272-F042-B5CB-3AB1161AAB12}"/>
              </a:ext>
            </a:extLst>
          </p:cNvPr>
          <p:cNvPicPr>
            <a:picLocks noChangeAspect="1"/>
          </p:cNvPicPr>
          <p:nvPr userDrawn="1"/>
        </p:nvPicPr>
        <p:blipFill rotWithShape="1">
          <a:blip r:embed="rId3"/>
          <a:srcRect t="44138" b="2777"/>
          <a:stretch/>
        </p:blipFill>
        <p:spPr>
          <a:xfrm>
            <a:off x="457798" y="2167748"/>
            <a:ext cx="11276401" cy="3367147"/>
          </a:xfrm>
          <a:prstGeom prst="rect">
            <a:avLst/>
          </a:prstGeom>
        </p:spPr>
      </p:pic>
      <p:sp>
        <p:nvSpPr>
          <p:cNvPr id="18" name="Title 1">
            <a:extLst>
              <a:ext uri="{FF2B5EF4-FFF2-40B4-BE49-F238E27FC236}">
                <a16:creationId xmlns:a16="http://schemas.microsoft.com/office/drawing/2014/main" id="{5E521C3E-1847-E440-A0DC-3FBE3EBFC3F3}"/>
              </a:ext>
            </a:extLst>
          </p:cNvPr>
          <p:cNvSpPr>
            <a:spLocks noGrp="1"/>
          </p:cNvSpPr>
          <p:nvPr>
            <p:ph type="ctrTitle" hasCustomPrompt="1"/>
          </p:nvPr>
        </p:nvSpPr>
        <p:spPr>
          <a:xfrm>
            <a:off x="375503" y="441325"/>
            <a:ext cx="6434873" cy="1247626"/>
          </a:xfrm>
        </p:spPr>
        <p:txBody>
          <a:bodyPr anchor="t">
            <a:normAutofit/>
          </a:bodyPr>
          <a:lstStyle>
            <a:lvl1pPr algn="l">
              <a:defRPr sz="3200">
                <a:solidFill>
                  <a:schemeClr val="tx2"/>
                </a:solidFill>
              </a:defRPr>
            </a:lvl1pPr>
          </a:lstStyle>
          <a:p>
            <a:r>
              <a:rPr lang="en-CA" dirty="0"/>
              <a:t>Presentation </a:t>
            </a:r>
            <a:br>
              <a:rPr lang="en-CA" dirty="0"/>
            </a:br>
            <a:r>
              <a:rPr lang="en-CA" dirty="0"/>
              <a:t>Title</a:t>
            </a:r>
          </a:p>
        </p:txBody>
      </p:sp>
      <p:sp>
        <p:nvSpPr>
          <p:cNvPr id="20" name="Text Placeholder 2">
            <a:extLst>
              <a:ext uri="{FF2B5EF4-FFF2-40B4-BE49-F238E27FC236}">
                <a16:creationId xmlns:a16="http://schemas.microsoft.com/office/drawing/2014/main" id="{BD8075C3-DC41-7645-AD77-A006023CF0BF}"/>
              </a:ext>
            </a:extLst>
          </p:cNvPr>
          <p:cNvSpPr>
            <a:spLocks noGrp="1"/>
          </p:cNvSpPr>
          <p:nvPr>
            <p:ph type="body" sz="quarter" idx="10" hasCustomPrompt="1"/>
          </p:nvPr>
        </p:nvSpPr>
        <p:spPr>
          <a:xfrm>
            <a:off x="375504" y="1688950"/>
            <a:ext cx="6434872" cy="325061"/>
          </a:xfrm>
        </p:spPr>
        <p:txBody>
          <a:bodyPr>
            <a:noAutofit/>
          </a:bodyPr>
          <a:lstStyle>
            <a:lvl1pPr marL="0" indent="0">
              <a:lnSpc>
                <a:spcPct val="100000"/>
              </a:lnSpc>
              <a:spcBef>
                <a:spcPts val="0"/>
              </a:spcBef>
              <a:buNone/>
              <a:defRPr sz="1400">
                <a:solidFill>
                  <a:schemeClr val="tx1"/>
                </a:solidFill>
              </a:defRPr>
            </a:lvl1pPr>
          </a:lstStyle>
          <a:p>
            <a:pPr lvl="0"/>
            <a:r>
              <a:rPr lang="en-CA"/>
              <a:t>Date</a:t>
            </a:r>
          </a:p>
        </p:txBody>
      </p:sp>
      <p:sp>
        <p:nvSpPr>
          <p:cNvPr id="17" name="Subtitle 2">
            <a:extLst>
              <a:ext uri="{FF2B5EF4-FFF2-40B4-BE49-F238E27FC236}">
                <a16:creationId xmlns:a16="http://schemas.microsoft.com/office/drawing/2014/main" id="{A7F91E28-BECB-B047-9A53-42A27E8CAAFB}"/>
              </a:ext>
            </a:extLst>
          </p:cNvPr>
          <p:cNvSpPr>
            <a:spLocks noGrp="1"/>
          </p:cNvSpPr>
          <p:nvPr>
            <p:ph type="subTitle" idx="1" hasCustomPrompt="1"/>
          </p:nvPr>
        </p:nvSpPr>
        <p:spPr>
          <a:xfrm>
            <a:off x="8239125" y="611541"/>
            <a:ext cx="3577372" cy="1396647"/>
          </a:xfrm>
        </p:spPr>
        <p:txBody>
          <a:bodyPr>
            <a:normAutofit/>
          </a:bodyPr>
          <a:lstStyle>
            <a:lvl1pPr marL="0" indent="0" algn="l">
              <a:lnSpc>
                <a:spcPct val="100000"/>
              </a:lnSpc>
              <a:spcBef>
                <a:spcPts val="1000"/>
              </a:spcBef>
              <a:buNone/>
              <a:defRPr sz="1400" b="0" i="0">
                <a:solidFill>
                  <a:schemeClr val="tx1"/>
                </a:solidFill>
                <a:latin typeface="+mn-lt"/>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t>Presenter name and title</a:t>
            </a:r>
          </a:p>
        </p:txBody>
      </p:sp>
      <p:pic>
        <p:nvPicPr>
          <p:cNvPr id="16" name="Graphic 15">
            <a:extLst>
              <a:ext uri="{FF2B5EF4-FFF2-40B4-BE49-F238E27FC236}">
                <a16:creationId xmlns:a16="http://schemas.microsoft.com/office/drawing/2014/main" id="{E5B048B4-711C-0F4D-B9A7-014D2AF0A7E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780265" y="5944561"/>
            <a:ext cx="980558" cy="520650"/>
          </a:xfrm>
          <a:prstGeom prst="rect">
            <a:avLst/>
          </a:prstGeom>
        </p:spPr>
      </p:pic>
      <p:sp>
        <p:nvSpPr>
          <p:cNvPr id="10" name="Date Placeholder 3">
            <a:extLst>
              <a:ext uri="{FF2B5EF4-FFF2-40B4-BE49-F238E27FC236}">
                <a16:creationId xmlns:a16="http://schemas.microsoft.com/office/drawing/2014/main" id="{3C4B6C0A-7A6C-C345-A50B-5585B7EA862B}"/>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FABCEAFD-23FC-F843-B313-4A6527D2976F}" type="datetime1">
              <a:rPr lang="en-CA" smtClean="0"/>
              <a:t>2025-07-03</a:t>
            </a:fld>
            <a:endParaRPr lang="en-CA"/>
          </a:p>
        </p:txBody>
      </p:sp>
      <p:sp>
        <p:nvSpPr>
          <p:cNvPr id="11" name="Footer Placeholder 4">
            <a:extLst>
              <a:ext uri="{FF2B5EF4-FFF2-40B4-BE49-F238E27FC236}">
                <a16:creationId xmlns:a16="http://schemas.microsoft.com/office/drawing/2014/main" id="{CD5326A4-2DB6-444B-B8FE-8804F232E3A9}"/>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3" name="Slide Number Placeholder 5">
            <a:extLst>
              <a:ext uri="{FF2B5EF4-FFF2-40B4-BE49-F238E27FC236}">
                <a16:creationId xmlns:a16="http://schemas.microsoft.com/office/drawing/2014/main" id="{9521C155-DF30-FC41-BF89-CD7F1132AB30}"/>
              </a:ext>
            </a:extLst>
          </p:cNvPr>
          <p:cNvSpPr>
            <a:spLocks noGrp="1"/>
          </p:cNvSpPr>
          <p:nvPr>
            <p:ph type="sldNum" sz="quarter" idx="13"/>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1866949984"/>
      </p:ext>
    </p:extLst>
  </p:cSld>
  <p:clrMapOvr>
    <a:masterClrMapping/>
  </p:clrMapOvr>
  <p:extLst>
    <p:ext uri="{DCECCB84-F9BA-43D5-87BE-67443E8EF086}">
      <p15:sldGuideLst xmlns:p15="http://schemas.microsoft.com/office/powerpoint/2012/main">
        <p15:guide id="1" orient="horz" pos="52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Cropped Photo">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52A649EA-C287-0447-9E98-D4DF15C0A446}"/>
              </a:ext>
            </a:extLst>
          </p:cNvPr>
          <p:cNvSpPr>
            <a:spLocks noGrp="1"/>
          </p:cNvSpPr>
          <p:nvPr>
            <p:ph type="ctrTitle" hasCustomPrompt="1"/>
          </p:nvPr>
        </p:nvSpPr>
        <p:spPr>
          <a:xfrm>
            <a:off x="393082" y="1692550"/>
            <a:ext cx="3559793" cy="1991742"/>
          </a:xfrm>
        </p:spPr>
        <p:txBody>
          <a:bodyPr anchor="t">
            <a:normAutofit/>
          </a:bodyPr>
          <a:lstStyle>
            <a:lvl1pPr algn="l">
              <a:defRPr sz="3200"/>
            </a:lvl1pPr>
          </a:lstStyle>
          <a:p>
            <a:r>
              <a:rPr lang="en-CA" dirty="0"/>
              <a:t>Presentation </a:t>
            </a:r>
            <a:br>
              <a:rPr lang="en-CA" dirty="0"/>
            </a:br>
            <a:r>
              <a:rPr lang="en-CA" dirty="0"/>
              <a:t>Title</a:t>
            </a:r>
          </a:p>
        </p:txBody>
      </p:sp>
      <p:sp>
        <p:nvSpPr>
          <p:cNvPr id="8" name="Subtitle 2">
            <a:extLst>
              <a:ext uri="{FF2B5EF4-FFF2-40B4-BE49-F238E27FC236}">
                <a16:creationId xmlns:a16="http://schemas.microsoft.com/office/drawing/2014/main" id="{E6528DC4-B78E-0948-B719-F5F7DB301229}"/>
              </a:ext>
            </a:extLst>
          </p:cNvPr>
          <p:cNvSpPr>
            <a:spLocks noGrp="1"/>
          </p:cNvSpPr>
          <p:nvPr>
            <p:ph type="subTitle" idx="1" hasCustomPrompt="1"/>
          </p:nvPr>
        </p:nvSpPr>
        <p:spPr>
          <a:xfrm>
            <a:off x="381000" y="3803421"/>
            <a:ext cx="3571875" cy="1609966"/>
          </a:xfrm>
          <a:prstGeom prst="callout1">
            <a:avLst>
              <a:gd name="adj1" fmla="val 15"/>
              <a:gd name="adj2" fmla="val 25889"/>
              <a:gd name="adj3" fmla="val 91"/>
              <a:gd name="adj4" fmla="val 2200"/>
            </a:avLst>
          </a:prstGeom>
          <a:ln w="38100">
            <a:solidFill>
              <a:schemeClr val="accent3"/>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a:t>
            </a:r>
          </a:p>
        </p:txBody>
      </p:sp>
      <p:pic>
        <p:nvPicPr>
          <p:cNvPr id="7" name="Graphic 6">
            <a:extLst>
              <a:ext uri="{FF2B5EF4-FFF2-40B4-BE49-F238E27FC236}">
                <a16:creationId xmlns:a16="http://schemas.microsoft.com/office/drawing/2014/main" id="{3945316A-20F0-FF41-962C-0F434F6C002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9425" y="5944561"/>
            <a:ext cx="980558" cy="520650"/>
          </a:xfrm>
          <a:prstGeom prst="rect">
            <a:avLst/>
          </a:prstGeom>
        </p:spPr>
      </p:pic>
      <p:sp>
        <p:nvSpPr>
          <p:cNvPr id="9" name="Picture Placeholder 4">
            <a:extLst>
              <a:ext uri="{FF2B5EF4-FFF2-40B4-BE49-F238E27FC236}">
                <a16:creationId xmlns:a16="http://schemas.microsoft.com/office/drawing/2014/main" id="{F5113323-CD94-E641-825C-596014456D02}"/>
              </a:ext>
            </a:extLst>
          </p:cNvPr>
          <p:cNvSpPr>
            <a:spLocks noGrp="1"/>
          </p:cNvSpPr>
          <p:nvPr>
            <p:ph type="pic" sz="quarter" idx="10"/>
          </p:nvPr>
        </p:nvSpPr>
        <p:spPr>
          <a:xfrm>
            <a:off x="4665662" y="368299"/>
            <a:ext cx="7145337" cy="6126163"/>
          </a:xfrm>
        </p:spPr>
        <p:txBody>
          <a:bodyPr/>
          <a:lstStyle>
            <a:lvl1pPr marL="0" indent="0">
              <a:buNone/>
              <a:defRPr/>
            </a:lvl1pPr>
          </a:lstStyle>
          <a:p>
            <a:r>
              <a:rPr lang="en-US"/>
              <a:t>Click icon to add picture</a:t>
            </a:r>
            <a:endParaRPr lang="en-CA"/>
          </a:p>
        </p:txBody>
      </p:sp>
      <p:pic>
        <p:nvPicPr>
          <p:cNvPr id="11" name="Graphic 10">
            <a:extLst>
              <a:ext uri="{FF2B5EF4-FFF2-40B4-BE49-F238E27FC236}">
                <a16:creationId xmlns:a16="http://schemas.microsoft.com/office/drawing/2014/main" id="{7962EEB4-E464-224E-8C5D-92EC37E1E4C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57200" y="356012"/>
            <a:ext cx="1587500" cy="571500"/>
          </a:xfrm>
          <a:prstGeom prst="rect">
            <a:avLst/>
          </a:prstGeom>
        </p:spPr>
      </p:pic>
      <p:sp>
        <p:nvSpPr>
          <p:cNvPr id="10" name="Date Placeholder 3">
            <a:extLst>
              <a:ext uri="{FF2B5EF4-FFF2-40B4-BE49-F238E27FC236}">
                <a16:creationId xmlns:a16="http://schemas.microsoft.com/office/drawing/2014/main" id="{78D6E2B0-15D2-544E-A6E3-0D7BEEC226A4}"/>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D4308F8A-4A23-8141-9042-05DC736F5477}" type="datetime1">
              <a:rPr lang="en-CA" smtClean="0"/>
              <a:t>2025-07-03</a:t>
            </a:fld>
            <a:endParaRPr lang="en-CA"/>
          </a:p>
        </p:txBody>
      </p:sp>
      <p:sp>
        <p:nvSpPr>
          <p:cNvPr id="12" name="Footer Placeholder 4">
            <a:extLst>
              <a:ext uri="{FF2B5EF4-FFF2-40B4-BE49-F238E27FC236}">
                <a16:creationId xmlns:a16="http://schemas.microsoft.com/office/drawing/2014/main" id="{73E48218-2121-3F40-896B-B5C22E1B4E9E}"/>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4" name="Slide Number Placeholder 5">
            <a:extLst>
              <a:ext uri="{FF2B5EF4-FFF2-40B4-BE49-F238E27FC236}">
                <a16:creationId xmlns:a16="http://schemas.microsoft.com/office/drawing/2014/main" id="{55C972A2-DA14-2142-B121-179D6EC85951}"/>
              </a:ext>
            </a:extLst>
          </p:cNvPr>
          <p:cNvSpPr>
            <a:spLocks noGrp="1"/>
          </p:cNvSpPr>
          <p:nvPr>
            <p:ph type="sldNum" sz="quarter" idx="13"/>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600292306"/>
      </p:ext>
    </p:extLst>
  </p:cSld>
  <p:clrMapOvr>
    <a:masterClrMapping/>
  </p:clrMapOvr>
  <p:extLst>
    <p:ext uri="{DCECCB84-F9BA-43D5-87BE-67443E8EF086}">
      <p15:sldGuideLst xmlns:p15="http://schemas.microsoft.com/office/powerpoint/2012/main">
        <p15:guide id="1" orient="horz" pos="576" userDrawn="1">
          <p15:clr>
            <a:srgbClr val="F26B43"/>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 Caret C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77E08-89F9-E440-B732-3AEBA43BD82E}"/>
              </a:ext>
            </a:extLst>
          </p:cNvPr>
          <p:cNvSpPr>
            <a:spLocks noGrp="1"/>
          </p:cNvSpPr>
          <p:nvPr>
            <p:ph type="ctrTitle" hasCustomPrompt="1"/>
          </p:nvPr>
        </p:nvSpPr>
        <p:spPr>
          <a:xfrm>
            <a:off x="381000" y="441325"/>
            <a:ext cx="8570913" cy="1566863"/>
          </a:xfrm>
        </p:spPr>
        <p:txBody>
          <a:bodyPr anchor="t">
            <a:normAutofit/>
          </a:bodyPr>
          <a:lstStyle>
            <a:lvl1pPr algn="l">
              <a:defRPr sz="3200"/>
            </a:lvl1pPr>
          </a:lstStyle>
          <a:p>
            <a:r>
              <a:rPr lang="en-CA" dirty="0"/>
              <a:t>Presentation </a:t>
            </a:r>
            <a:br>
              <a:rPr lang="en-CA" dirty="0"/>
            </a:br>
            <a:r>
              <a:rPr lang="en-CA" dirty="0"/>
              <a:t>Title</a:t>
            </a:r>
          </a:p>
        </p:txBody>
      </p:sp>
      <p:sp>
        <p:nvSpPr>
          <p:cNvPr id="3" name="Subtitle 2">
            <a:extLst>
              <a:ext uri="{FF2B5EF4-FFF2-40B4-BE49-F238E27FC236}">
                <a16:creationId xmlns:a16="http://schemas.microsoft.com/office/drawing/2014/main" id="{8E88B004-1DA3-934C-8CB5-1FF691477431}"/>
              </a:ext>
            </a:extLst>
          </p:cNvPr>
          <p:cNvSpPr>
            <a:spLocks noGrp="1"/>
          </p:cNvSpPr>
          <p:nvPr>
            <p:ph type="subTitle" idx="1" hasCustomPrompt="1"/>
          </p:nvPr>
        </p:nvSpPr>
        <p:spPr>
          <a:xfrm>
            <a:off x="381000" y="2170153"/>
            <a:ext cx="3571875" cy="1609966"/>
          </a:xfrm>
          <a:prstGeom prst="callout1">
            <a:avLst>
              <a:gd name="adj1" fmla="val 15"/>
              <a:gd name="adj2" fmla="val 25889"/>
              <a:gd name="adj3" fmla="val 91"/>
              <a:gd name="adj4" fmla="val 2200"/>
            </a:avLst>
          </a:prstGeom>
          <a:ln w="38100">
            <a:solidFill>
              <a:schemeClr val="accent1"/>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a:t>
            </a:r>
          </a:p>
        </p:txBody>
      </p:sp>
      <p:sp>
        <p:nvSpPr>
          <p:cNvPr id="4" name="Date Placeholder 3">
            <a:extLst>
              <a:ext uri="{FF2B5EF4-FFF2-40B4-BE49-F238E27FC236}">
                <a16:creationId xmlns:a16="http://schemas.microsoft.com/office/drawing/2014/main" id="{11F3C465-4A72-3842-A3F3-7E6EED668ADC}"/>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0615CD9-9C91-9145-8CC5-580808F1229D}" type="datetime1">
              <a:rPr lang="en-CA" smtClean="0"/>
              <a:t>2025-07-03</a:t>
            </a:fld>
            <a:endParaRPr lang="en-CA"/>
          </a:p>
        </p:txBody>
      </p:sp>
      <p:sp>
        <p:nvSpPr>
          <p:cNvPr id="5" name="Footer Placeholder 4">
            <a:extLst>
              <a:ext uri="{FF2B5EF4-FFF2-40B4-BE49-F238E27FC236}">
                <a16:creationId xmlns:a16="http://schemas.microsoft.com/office/drawing/2014/main" id="{31F36BAC-CA62-6E4E-A36D-A9F19A02520C}"/>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6" name="Slide Number Placeholder 5">
            <a:extLst>
              <a:ext uri="{FF2B5EF4-FFF2-40B4-BE49-F238E27FC236}">
                <a16:creationId xmlns:a16="http://schemas.microsoft.com/office/drawing/2014/main" id="{87EAD7D6-A9D9-0A4E-973D-C119C5A93924}"/>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pic>
        <p:nvPicPr>
          <p:cNvPr id="7" name="Picture 6">
            <a:extLst>
              <a:ext uri="{FF2B5EF4-FFF2-40B4-BE49-F238E27FC236}">
                <a16:creationId xmlns:a16="http://schemas.microsoft.com/office/drawing/2014/main" id="{523C4290-005E-1044-8877-09850C8B2E8B}"/>
              </a:ext>
            </a:extLst>
          </p:cNvPr>
          <p:cNvPicPr>
            <a:picLocks noChangeAspect="1"/>
          </p:cNvPicPr>
          <p:nvPr userDrawn="1"/>
        </p:nvPicPr>
        <p:blipFill>
          <a:blip r:embed="rId2"/>
          <a:stretch>
            <a:fillRect/>
          </a:stretch>
        </p:blipFill>
        <p:spPr>
          <a:xfrm>
            <a:off x="3594410" y="2750152"/>
            <a:ext cx="5003180" cy="2557956"/>
          </a:xfrm>
          <a:prstGeom prst="rect">
            <a:avLst/>
          </a:prstGeom>
        </p:spPr>
      </p:pic>
      <p:pic>
        <p:nvPicPr>
          <p:cNvPr id="10" name="Graphic 9">
            <a:extLst>
              <a:ext uri="{FF2B5EF4-FFF2-40B4-BE49-F238E27FC236}">
                <a16:creationId xmlns:a16="http://schemas.microsoft.com/office/drawing/2014/main" id="{D54FBC3A-439A-A143-88B8-10FF2922A50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780265" y="5944561"/>
            <a:ext cx="980558" cy="520650"/>
          </a:xfrm>
          <a:prstGeom prst="rect">
            <a:avLst/>
          </a:prstGeom>
        </p:spPr>
      </p:pic>
    </p:spTree>
    <p:extLst>
      <p:ext uri="{BB962C8B-B14F-4D97-AF65-F5344CB8AC3E}">
        <p14:creationId xmlns:p14="http://schemas.microsoft.com/office/powerpoint/2010/main" val="4031464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 Caret Outline">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C26D92E2-ACCC-4D44-9CD7-A2DD39F68AC0}"/>
              </a:ext>
            </a:extLst>
          </p:cNvPr>
          <p:cNvSpPr>
            <a:spLocks noGrp="1"/>
          </p:cNvSpPr>
          <p:nvPr>
            <p:ph type="ctrTitle" hasCustomPrompt="1"/>
          </p:nvPr>
        </p:nvSpPr>
        <p:spPr>
          <a:xfrm>
            <a:off x="380999" y="441325"/>
            <a:ext cx="7858125" cy="1566863"/>
          </a:xfrm>
        </p:spPr>
        <p:txBody>
          <a:bodyPr anchor="t">
            <a:normAutofit/>
          </a:bodyPr>
          <a:lstStyle>
            <a:lvl1pPr algn="l">
              <a:defRPr sz="3200"/>
            </a:lvl1pPr>
          </a:lstStyle>
          <a:p>
            <a:r>
              <a:rPr lang="en-CA" dirty="0"/>
              <a:t>Presentation </a:t>
            </a:r>
            <a:br>
              <a:rPr lang="en-CA" dirty="0"/>
            </a:br>
            <a:r>
              <a:rPr lang="en-CA" dirty="0"/>
              <a:t>Title</a:t>
            </a:r>
          </a:p>
        </p:txBody>
      </p:sp>
      <p:sp>
        <p:nvSpPr>
          <p:cNvPr id="9" name="Subtitle 2">
            <a:extLst>
              <a:ext uri="{FF2B5EF4-FFF2-40B4-BE49-F238E27FC236}">
                <a16:creationId xmlns:a16="http://schemas.microsoft.com/office/drawing/2014/main" id="{5DE7BCD7-B4AD-5E46-AC39-220479761A2F}"/>
              </a:ext>
            </a:extLst>
          </p:cNvPr>
          <p:cNvSpPr>
            <a:spLocks noGrp="1"/>
          </p:cNvSpPr>
          <p:nvPr>
            <p:ph type="subTitle" idx="1" hasCustomPrompt="1"/>
          </p:nvPr>
        </p:nvSpPr>
        <p:spPr>
          <a:xfrm>
            <a:off x="381000" y="2170153"/>
            <a:ext cx="3571875" cy="1609966"/>
          </a:xfrm>
          <a:prstGeom prst="callout1">
            <a:avLst>
              <a:gd name="adj1" fmla="val 15"/>
              <a:gd name="adj2" fmla="val 25889"/>
              <a:gd name="adj3" fmla="val 91"/>
              <a:gd name="adj4" fmla="val 2200"/>
            </a:avLst>
          </a:prstGeom>
          <a:ln w="38100">
            <a:solidFill>
              <a:schemeClr val="accent4"/>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a:t>
            </a:r>
          </a:p>
        </p:txBody>
      </p:sp>
      <p:pic>
        <p:nvPicPr>
          <p:cNvPr id="18" name="Picture 17">
            <a:extLst>
              <a:ext uri="{FF2B5EF4-FFF2-40B4-BE49-F238E27FC236}">
                <a16:creationId xmlns:a16="http://schemas.microsoft.com/office/drawing/2014/main" id="{4B095F56-D6EF-1B47-9C08-6E023A49ABB1}"/>
              </a:ext>
            </a:extLst>
          </p:cNvPr>
          <p:cNvPicPr>
            <a:picLocks noChangeAspect="1"/>
          </p:cNvPicPr>
          <p:nvPr userDrawn="1"/>
        </p:nvPicPr>
        <p:blipFill rotWithShape="1">
          <a:blip r:embed="rId2">
            <a:alphaModFix/>
          </a:blip>
          <a:srcRect l="1820" t="-3413" r="29666" b="7896"/>
          <a:stretch/>
        </p:blipFill>
        <p:spPr>
          <a:xfrm>
            <a:off x="3948051" y="1111346"/>
            <a:ext cx="8243949" cy="5746654"/>
          </a:xfrm>
          <a:prstGeom prst="rect">
            <a:avLst/>
          </a:prstGeom>
        </p:spPr>
      </p:pic>
      <p:pic>
        <p:nvPicPr>
          <p:cNvPr id="8" name="Graphic 7">
            <a:extLst>
              <a:ext uri="{FF2B5EF4-FFF2-40B4-BE49-F238E27FC236}">
                <a16:creationId xmlns:a16="http://schemas.microsoft.com/office/drawing/2014/main" id="{8E0F1A32-E0EA-A748-A816-3BDA7D0E595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780265" y="5944561"/>
            <a:ext cx="980558" cy="520650"/>
          </a:xfrm>
          <a:prstGeom prst="rect">
            <a:avLst/>
          </a:prstGeom>
        </p:spPr>
      </p:pic>
      <p:sp>
        <p:nvSpPr>
          <p:cNvPr id="6" name="Date Placeholder 3">
            <a:extLst>
              <a:ext uri="{FF2B5EF4-FFF2-40B4-BE49-F238E27FC236}">
                <a16:creationId xmlns:a16="http://schemas.microsoft.com/office/drawing/2014/main" id="{9A346C72-5BED-5F45-BE08-5991EEC3EFC0}"/>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83A30B42-391E-AE46-B312-B98B91215D1D}" type="datetime1">
              <a:rPr lang="en-CA" smtClean="0"/>
              <a:t>2025-07-03</a:t>
            </a:fld>
            <a:endParaRPr lang="en-CA"/>
          </a:p>
        </p:txBody>
      </p:sp>
      <p:sp>
        <p:nvSpPr>
          <p:cNvPr id="7" name="Footer Placeholder 4">
            <a:extLst>
              <a:ext uri="{FF2B5EF4-FFF2-40B4-BE49-F238E27FC236}">
                <a16:creationId xmlns:a16="http://schemas.microsoft.com/office/drawing/2014/main" id="{BCCC25B4-1D37-0647-B375-93F5F1C322E4}"/>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a:p>
        </p:txBody>
      </p:sp>
      <p:sp>
        <p:nvSpPr>
          <p:cNvPr id="10" name="Slide Number Placeholder 5">
            <a:extLst>
              <a:ext uri="{FF2B5EF4-FFF2-40B4-BE49-F238E27FC236}">
                <a16:creationId xmlns:a16="http://schemas.microsoft.com/office/drawing/2014/main" id="{75689793-27E5-124B-978D-6BF703C28E95}"/>
              </a:ext>
            </a:extLst>
          </p:cNvPr>
          <p:cNvSpPr>
            <a:spLocks noGrp="1"/>
          </p:cNvSpPr>
          <p:nvPr>
            <p:ph type="sldNum"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a:p>
        </p:txBody>
      </p:sp>
    </p:spTree>
    <p:extLst>
      <p:ext uri="{BB962C8B-B14F-4D97-AF65-F5344CB8AC3E}">
        <p14:creationId xmlns:p14="http://schemas.microsoft.com/office/powerpoint/2010/main" val="406099277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image" Target="../media/image2.sv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C3088E-7FA3-A744-8DF6-ABAC5B10CEB7}"/>
              </a:ext>
            </a:extLst>
          </p:cNvPr>
          <p:cNvSpPr>
            <a:spLocks noGrp="1"/>
          </p:cNvSpPr>
          <p:nvPr>
            <p:ph type="title"/>
          </p:nvPr>
        </p:nvSpPr>
        <p:spPr>
          <a:xfrm>
            <a:off x="381001" y="441325"/>
            <a:ext cx="8570912" cy="989849"/>
          </a:xfrm>
          <a:prstGeom prst="rect">
            <a:avLst/>
          </a:prstGeom>
        </p:spPr>
        <p:txBody>
          <a:bodyPr vert="horz" lIns="91440" tIns="45720" rIns="91440" bIns="45720" rtlCol="0" anchor="t">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1EC20995-51C1-4D4B-AC96-2295AFD7871E}"/>
              </a:ext>
            </a:extLst>
          </p:cNvPr>
          <p:cNvSpPr>
            <a:spLocks noGrp="1"/>
          </p:cNvSpPr>
          <p:nvPr>
            <p:ph type="body" idx="1"/>
          </p:nvPr>
        </p:nvSpPr>
        <p:spPr>
          <a:xfrm>
            <a:off x="381000" y="1592262"/>
            <a:ext cx="8570912" cy="41767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7D9E4F-8117-414A-AA32-48A0F364B4B6}"/>
              </a:ext>
            </a:extLst>
          </p:cNvPr>
          <p:cNvSpPr>
            <a:spLocks noGrp="1"/>
          </p:cNvSpPr>
          <p:nvPr>
            <p:ph type="dt" sz="half" idx="2"/>
          </p:nvPr>
        </p:nvSpPr>
        <p:spPr>
          <a:xfrm>
            <a:off x="19844" y="6862062"/>
            <a:ext cx="2141538" cy="260079"/>
          </a:xfrm>
          <a:prstGeom prst="rect">
            <a:avLst/>
          </a:prstGeom>
        </p:spPr>
        <p:txBody>
          <a:bodyPr vert="horz" lIns="91440" tIns="45720" rIns="91440" bIns="45720" rtlCol="0" anchor="ctr"/>
          <a:lstStyle>
            <a:lvl1pPr algn="l">
              <a:defRPr sz="1200">
                <a:solidFill>
                  <a:schemeClr val="tx1">
                    <a:tint val="75000"/>
                  </a:schemeClr>
                </a:solidFill>
              </a:defRPr>
            </a:lvl1pPr>
          </a:lstStyle>
          <a:p>
            <a:fld id="{495C65DD-6F99-9B43-BBBE-412D03546892}" type="datetime1">
              <a:rPr lang="en-CA" smtClean="0"/>
              <a:t>2025-07-03</a:t>
            </a:fld>
            <a:endParaRPr lang="en-CA"/>
          </a:p>
        </p:txBody>
      </p:sp>
      <p:sp>
        <p:nvSpPr>
          <p:cNvPr id="5" name="Footer Placeholder 4">
            <a:extLst>
              <a:ext uri="{FF2B5EF4-FFF2-40B4-BE49-F238E27FC236}">
                <a16:creationId xmlns:a16="http://schemas.microsoft.com/office/drawing/2014/main" id="{92A3FA6A-6A21-2C4D-80E7-472BB9B590C9}"/>
              </a:ext>
            </a:extLst>
          </p:cNvPr>
          <p:cNvSpPr>
            <a:spLocks noGrp="1"/>
          </p:cNvSpPr>
          <p:nvPr>
            <p:ph type="ftr" sz="quarter" idx="3"/>
          </p:nvPr>
        </p:nvSpPr>
        <p:spPr>
          <a:xfrm>
            <a:off x="2524125" y="6229815"/>
            <a:ext cx="8575675" cy="260079"/>
          </a:xfrm>
          <a:prstGeom prst="rect">
            <a:avLst/>
          </a:prstGeom>
        </p:spPr>
        <p:txBody>
          <a:bodyPr vert="horz" lIns="91440" tIns="45720" rIns="91440" bIns="45720" rtlCol="0" anchor="b"/>
          <a:lstStyle>
            <a:lvl1pPr algn="r">
              <a:defRPr sz="1200">
                <a:solidFill>
                  <a:schemeClr val="tx1">
                    <a:tint val="75000"/>
                  </a:schemeClr>
                </a:solidFill>
              </a:defRPr>
            </a:lvl1pPr>
          </a:lstStyle>
          <a:p>
            <a:endParaRPr lang="en-CA"/>
          </a:p>
        </p:txBody>
      </p:sp>
      <p:sp>
        <p:nvSpPr>
          <p:cNvPr id="7" name="Slide Number Placeholder 6">
            <a:extLst>
              <a:ext uri="{FF2B5EF4-FFF2-40B4-BE49-F238E27FC236}">
                <a16:creationId xmlns:a16="http://schemas.microsoft.com/office/drawing/2014/main" id="{7AD69A23-1B35-CA4B-914C-DFDB1F88ED8B}"/>
              </a:ext>
            </a:extLst>
          </p:cNvPr>
          <p:cNvSpPr>
            <a:spLocks noGrp="1"/>
          </p:cNvSpPr>
          <p:nvPr>
            <p:ph type="sldNum" sz="quarter" idx="4"/>
          </p:nvPr>
        </p:nvSpPr>
        <p:spPr>
          <a:xfrm>
            <a:off x="11099800" y="6229815"/>
            <a:ext cx="711199" cy="264676"/>
          </a:xfrm>
          <a:prstGeom prst="rect">
            <a:avLst/>
          </a:prstGeom>
        </p:spPr>
        <p:txBody>
          <a:bodyPr vert="horz" lIns="91440" tIns="45720" rIns="91440" bIns="45720" rtlCol="0" anchor="ctr"/>
          <a:lstStyle>
            <a:lvl1pPr algn="r">
              <a:defRPr sz="1000">
                <a:solidFill>
                  <a:schemeClr val="tx1"/>
                </a:solidFill>
              </a:defRPr>
            </a:lvl1pPr>
          </a:lstStyle>
          <a:p>
            <a:fld id="{E4ECB127-6B1D-4440-BB59-CB7FB51359B3}" type="slidenum">
              <a:rPr lang="en-CA" smtClean="0"/>
              <a:pPr/>
              <a:t>‹#›</a:t>
            </a:fld>
            <a:endParaRPr lang="en-CA"/>
          </a:p>
        </p:txBody>
      </p:sp>
      <p:pic>
        <p:nvPicPr>
          <p:cNvPr id="11" name="Graphic 10">
            <a:extLst>
              <a:ext uri="{FF2B5EF4-FFF2-40B4-BE49-F238E27FC236}">
                <a16:creationId xmlns:a16="http://schemas.microsoft.com/office/drawing/2014/main" id="{2B14473B-1DC1-9140-A0CE-09C4EFC44F7B}"/>
              </a:ext>
            </a:extLst>
          </p:cNvPr>
          <p:cNvPicPr>
            <a:picLocks noChangeAspect="1"/>
          </p:cNvPicPr>
          <p:nvPr userDrawn="1"/>
        </p:nvPicPr>
        <p:blipFill>
          <a:blip r:embed="rId53">
            <a:extLst>
              <a:ext uri="{96DAC541-7B7A-43D3-8B79-37D633B846F1}">
                <asvg:svgBlip xmlns:asvg="http://schemas.microsoft.com/office/drawing/2016/SVG/main" r:embed="rId54"/>
              </a:ext>
            </a:extLst>
          </a:blip>
          <a:stretch>
            <a:fillRect/>
          </a:stretch>
        </p:blipFill>
        <p:spPr>
          <a:xfrm>
            <a:off x="457200" y="5933280"/>
            <a:ext cx="1587500" cy="571500"/>
          </a:xfrm>
          <a:prstGeom prst="rect">
            <a:avLst/>
          </a:prstGeom>
        </p:spPr>
      </p:pic>
    </p:spTree>
    <p:extLst>
      <p:ext uri="{BB962C8B-B14F-4D97-AF65-F5344CB8AC3E}">
        <p14:creationId xmlns:p14="http://schemas.microsoft.com/office/powerpoint/2010/main" val="1256069002"/>
      </p:ext>
    </p:extLst>
  </p:cSld>
  <p:clrMap bg1="lt1" tx1="dk1" bg2="lt2" tx2="dk2" accent1="accent1" accent2="accent2" accent3="accent3" accent4="accent4" accent5="accent5" accent6="accent6" hlink="hlink" folHlink="folHlink"/>
  <p:sldLayoutIdLst>
    <p:sldLayoutId id="2147483776" r:id="rId1"/>
    <p:sldLayoutId id="2147483771" r:id="rId2"/>
    <p:sldLayoutId id="2147483675" r:id="rId3"/>
    <p:sldLayoutId id="2147483714" r:id="rId4"/>
    <p:sldLayoutId id="2147483775" r:id="rId5"/>
    <p:sldLayoutId id="2147483680" r:id="rId6"/>
    <p:sldLayoutId id="2147483719" r:id="rId7"/>
    <p:sldLayoutId id="2147483787" r:id="rId8"/>
    <p:sldLayoutId id="2147483679" r:id="rId9"/>
    <p:sldLayoutId id="2147483677" r:id="rId10"/>
    <p:sldLayoutId id="2147483778" r:id="rId11"/>
    <p:sldLayoutId id="2147483663" r:id="rId12"/>
    <p:sldLayoutId id="2147483683" r:id="rId13"/>
    <p:sldLayoutId id="2147483682" r:id="rId14"/>
    <p:sldLayoutId id="2147483678" r:id="rId15"/>
    <p:sldLayoutId id="2147483684" r:id="rId16"/>
    <p:sldLayoutId id="2147483777" r:id="rId17"/>
    <p:sldLayoutId id="2147483686" r:id="rId18"/>
    <p:sldLayoutId id="2147483779" r:id="rId19"/>
    <p:sldLayoutId id="2147483780" r:id="rId20"/>
    <p:sldLayoutId id="2147483692" r:id="rId21"/>
    <p:sldLayoutId id="2147483689" r:id="rId22"/>
    <p:sldLayoutId id="2147483695" r:id="rId23"/>
    <p:sldLayoutId id="2147483710" r:id="rId24"/>
    <p:sldLayoutId id="2147483783" r:id="rId25"/>
    <p:sldLayoutId id="2147483693" r:id="rId26"/>
    <p:sldLayoutId id="2147483784" r:id="rId27"/>
    <p:sldLayoutId id="2147483711" r:id="rId28"/>
    <p:sldLayoutId id="2147483712" r:id="rId29"/>
    <p:sldLayoutId id="2147483757" r:id="rId30"/>
    <p:sldLayoutId id="2147483708" r:id="rId31"/>
    <p:sldLayoutId id="2147483707" r:id="rId32"/>
    <p:sldLayoutId id="2147483706" r:id="rId33"/>
    <p:sldLayoutId id="2147483768" r:id="rId34"/>
    <p:sldLayoutId id="2147483769" r:id="rId35"/>
    <p:sldLayoutId id="2147483788" r:id="rId36"/>
    <p:sldLayoutId id="2147483789" r:id="rId37"/>
    <p:sldLayoutId id="2147483790" r:id="rId38"/>
    <p:sldLayoutId id="2147483725" r:id="rId39"/>
    <p:sldLayoutId id="2147483697" r:id="rId40"/>
    <p:sldLayoutId id="2147483699" r:id="rId41"/>
    <p:sldLayoutId id="2147483721" r:id="rId42"/>
    <p:sldLayoutId id="2147483720" r:id="rId43"/>
    <p:sldLayoutId id="2147483764" r:id="rId44"/>
    <p:sldLayoutId id="2147483722" r:id="rId45"/>
    <p:sldLayoutId id="2147483723" r:id="rId46"/>
    <p:sldLayoutId id="2147483765" r:id="rId47"/>
    <p:sldLayoutId id="2147483767" r:id="rId48"/>
    <p:sldLayoutId id="2147483781" r:id="rId49"/>
    <p:sldLayoutId id="2147483782" r:id="rId50"/>
    <p:sldLayoutId id="2147483760" r:id="rId51"/>
  </p:sldLayoutIdLst>
  <p:hf hdr="0" ftr="0" dt="0"/>
  <p:txStyles>
    <p:titleStyle>
      <a:lvl1pPr algn="l" defTabSz="914400" rtl="0" eaLnBrk="1" latinLnBrk="0" hangingPunct="1">
        <a:lnSpc>
          <a:spcPct val="90000"/>
        </a:lnSpc>
        <a:spcBef>
          <a:spcPct val="0"/>
        </a:spcBef>
        <a:buNone/>
        <a:defRPr sz="2600" b="1" i="0" kern="1200" baseline="0">
          <a:solidFill>
            <a:schemeClr val="tx2"/>
          </a:solidFill>
          <a:latin typeface="+mj-lt"/>
          <a:ea typeface="+mj-ea"/>
          <a:cs typeface="+mj-cs"/>
        </a:defRPr>
      </a:lvl1pPr>
    </p:titleStyle>
    <p:bodyStyle>
      <a:lvl1pPr marL="173038" indent="-173038" algn="l" defTabSz="914400" rtl="0" eaLnBrk="1" latinLnBrk="0" hangingPunct="1">
        <a:lnSpc>
          <a:spcPct val="110000"/>
        </a:lnSpc>
        <a:spcBef>
          <a:spcPts val="1600"/>
        </a:spcBef>
        <a:buFont typeface="Arial" panose="020B0604020202020204" pitchFamily="34" charset="0"/>
        <a:buChar char="•"/>
        <a:tabLst/>
        <a:defRPr sz="1400" kern="1200">
          <a:solidFill>
            <a:schemeClr val="tx1"/>
          </a:solidFill>
          <a:latin typeface="+mn-lt"/>
          <a:ea typeface="+mn-ea"/>
          <a:cs typeface="+mn-cs"/>
        </a:defRPr>
      </a:lvl1pPr>
      <a:lvl2pPr marL="519113" indent="-176213" algn="l" defTabSz="914400" rtl="0" eaLnBrk="1" latinLnBrk="0" hangingPunct="1">
        <a:lnSpc>
          <a:spcPct val="110000"/>
        </a:lnSpc>
        <a:spcBef>
          <a:spcPts val="800"/>
        </a:spcBef>
        <a:buSzPct val="85000"/>
        <a:buFont typeface="System Font Regular"/>
        <a:buChar char="⚬"/>
        <a:tabLst/>
        <a:defRPr sz="1400" kern="1200">
          <a:solidFill>
            <a:schemeClr val="tx1"/>
          </a:solidFill>
          <a:latin typeface="+mn-lt"/>
          <a:ea typeface="+mn-ea"/>
          <a:cs typeface="+mn-cs"/>
        </a:defRPr>
      </a:lvl2pPr>
      <a:lvl3pPr marL="8620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3pPr>
      <a:lvl4pPr marL="1262063" indent="-17462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4pPr>
      <a:lvl5pPr marL="16621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5pPr>
      <a:lvl6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6pPr>
      <a:lvl7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7pPr>
      <a:lvl8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8pPr>
      <a:lvl9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3634" userDrawn="1">
          <p15:clr>
            <a:srgbClr val="5ACBF0"/>
          </p15:clr>
        </p15:guide>
        <p15:guide id="7" orient="horz" pos="278" userDrawn="1">
          <p15:clr>
            <a:srgbClr val="5ACBF0"/>
          </p15:clr>
        </p15:guide>
        <p15:guide id="9" pos="240" userDrawn="1">
          <p15:clr>
            <a:srgbClr val="F26B43"/>
          </p15:clr>
        </p15:guide>
        <p15:guide id="10" pos="7440" userDrawn="1">
          <p15:clr>
            <a:srgbClr val="F26B43"/>
          </p15:clr>
        </p15:guide>
        <p15:guide id="11" orient="horz" pos="228" userDrawn="1">
          <p15:clr>
            <a:srgbClr val="F26B43"/>
          </p15:clr>
        </p15:guide>
        <p15:guide id="12" orient="horz" pos="4091" userDrawn="1">
          <p15:clr>
            <a:srgbClr val="F26B43"/>
          </p15:clr>
        </p15:guide>
        <p15:guide id="13" pos="288" userDrawn="1">
          <p15:clr>
            <a:srgbClr val="5ACBF0"/>
          </p15:clr>
        </p15:guide>
        <p15:guide id="14" pos="7392" userDrawn="1">
          <p15:clr>
            <a:srgbClr val="5ACBF0"/>
          </p15:clr>
        </p15:guide>
        <p15:guide id="15" orient="horz" pos="3744" userDrawn="1">
          <p15:clr>
            <a:srgbClr val="F26B43"/>
          </p15:clr>
        </p15:guide>
        <p15:guide id="16" pos="672" userDrawn="1">
          <p15:clr>
            <a:srgbClr val="FDE53C"/>
          </p15:clr>
        </p15:guide>
        <p15:guide id="17" pos="1139" userDrawn="1">
          <p15:clr>
            <a:srgbClr val="FDE53C"/>
          </p15:clr>
        </p15:guide>
        <p15:guide id="18" pos="1590" userDrawn="1">
          <p15:clr>
            <a:srgbClr val="FDE53C"/>
          </p15:clr>
        </p15:guide>
        <p15:guide id="19" pos="2040" userDrawn="1">
          <p15:clr>
            <a:srgbClr val="9FCC3B"/>
          </p15:clr>
        </p15:guide>
        <p15:guide id="20" pos="2490" userDrawn="1">
          <p15:clr>
            <a:srgbClr val="FDE53C"/>
          </p15:clr>
        </p15:guide>
        <p15:guide id="21" pos="2939" userDrawn="1">
          <p15:clr>
            <a:srgbClr val="FDE53C"/>
          </p15:clr>
        </p15:guide>
        <p15:guide id="22" pos="3391" userDrawn="1">
          <p15:clr>
            <a:srgbClr val="FDE53C"/>
          </p15:clr>
        </p15:guide>
        <p15:guide id="23" pos="3840" userDrawn="1">
          <p15:clr>
            <a:srgbClr val="5ACBF0"/>
          </p15:clr>
        </p15:guide>
        <p15:guide id="24" pos="4290" userDrawn="1">
          <p15:clr>
            <a:srgbClr val="FDE53C"/>
          </p15:clr>
        </p15:guide>
        <p15:guide id="25" pos="4740" userDrawn="1">
          <p15:clr>
            <a:srgbClr val="FDE53C"/>
          </p15:clr>
        </p15:guide>
        <p15:guide id="26" pos="5190" userDrawn="1">
          <p15:clr>
            <a:srgbClr val="FDE53C"/>
          </p15:clr>
        </p15:guide>
        <p15:guide id="27" pos="5639" userDrawn="1">
          <p15:clr>
            <a:srgbClr val="9FCC3B"/>
          </p15:clr>
        </p15:guide>
        <p15:guide id="28" pos="6089" userDrawn="1">
          <p15:clr>
            <a:srgbClr val="FDE53C"/>
          </p15:clr>
        </p15:guide>
        <p15:guide id="29" pos="6539" userDrawn="1">
          <p15:clr>
            <a:srgbClr val="FDE53C"/>
          </p15:clr>
        </p15:guide>
        <p15:guide id="30" pos="6992" userDrawn="1">
          <p15:clr>
            <a:srgbClr val="FDE53C"/>
          </p15:clr>
        </p15:guide>
        <p15:guide id="31" orient="horz" pos="1002"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50.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50.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49.xml"/><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49.xml"/><Relationship Id="rId5" Type="http://schemas.openxmlformats.org/officeDocument/2006/relationships/image" Target="../media/image30.jpeg"/><Relationship Id="rId4" Type="http://schemas.openxmlformats.org/officeDocument/2006/relationships/image" Target="../media/image29.jpe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49.xml"/><Relationship Id="rId5" Type="http://schemas.openxmlformats.org/officeDocument/2006/relationships/image" Target="../media/image32.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hyperlink" Target="https://www.eiu.com/n/campaigns/democracy-index-2024/" TargetMode="External"/><Relationship Id="rId2" Type="http://schemas.openxmlformats.org/officeDocument/2006/relationships/notesSlide" Target="../notesSlides/notesSlide12.xml"/><Relationship Id="rId1" Type="http://schemas.openxmlformats.org/officeDocument/2006/relationships/slideLayout" Target="../slideLayouts/slideLayout49.xml"/><Relationship Id="rId6" Type="http://schemas.openxmlformats.org/officeDocument/2006/relationships/hyperlink" Target="https://reliefweb.int/report/myanmar/myanmar-humanitarian-update-no-41-10-october-2024" TargetMode="External"/><Relationship Id="rId5" Type="http://schemas.openxmlformats.org/officeDocument/2006/relationships/hyperlink" Target="https://data.unhcr.org/en/documents/details/113509" TargetMode="External"/><Relationship Id="rId4" Type="http://schemas.openxmlformats.org/officeDocument/2006/relationships/hyperlink" Target="https://press.un.org/en/2024/sc15652.doc.ht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49.xml"/><Relationship Id="rId6" Type="http://schemas.openxmlformats.org/officeDocument/2006/relationships/hyperlink" Target="https://doi.org/10.1192/bjo.2023.550" TargetMode="External"/><Relationship Id="rId5" Type="http://schemas.openxmlformats.org/officeDocument/2006/relationships/hyperlink" Target="https://doi.org/10.1186/s13031-025-00668-y" TargetMode="External"/><Relationship Id="rId4" Type="http://schemas.openxmlformats.org/officeDocument/2006/relationships/hyperlink" Target="https://doi.org/10.1016/j.lansea.2024.100396"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4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hyperlink" Target="https://cepr.org/voxeu/columns/economic-consequences-war" TargetMode="External"/><Relationship Id="rId2" Type="http://schemas.openxmlformats.org/officeDocument/2006/relationships/image" Target="../media/image21.png"/><Relationship Id="rId1" Type="http://schemas.openxmlformats.org/officeDocument/2006/relationships/slideLayout" Target="../slideLayouts/slideLayout19.xml"/><Relationship Id="rId6" Type="http://schemas.openxmlformats.org/officeDocument/2006/relationships/hyperlink" Target="https://doi.org/10.1016/S0140-6736(19)30934-1" TargetMode="External"/><Relationship Id="rId5" Type="http://schemas.openxmlformats.org/officeDocument/2006/relationships/hyperlink" Target="https://doi.org/10.1057/s41599-023-01559-4" TargetMode="External"/><Relationship Id="rId4" Type="http://schemas.openxmlformats.org/officeDocument/2006/relationships/hyperlink" Target="https://acleddata.com/conflict-index/index-january-2024/"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17.xml"/><Relationship Id="rId5" Type="http://schemas.openxmlformats.org/officeDocument/2006/relationships/hyperlink" Target="https://doi.org/10.1037/1089-2680.9.2.111/" TargetMode="External"/><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17.xml"/><Relationship Id="rId5" Type="http://schemas.openxmlformats.org/officeDocument/2006/relationships/hyperlink" Target="https://doi.org/10.1038/s41467-020-17369-0" TargetMode="External"/><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17.xml"/><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hyperlink" Target="https://doi.org/10.1126/sciadv.ads4156" TargetMode="External"/><Relationship Id="rId5" Type="http://schemas.openxmlformats.org/officeDocument/2006/relationships/image" Target="../media/image25.sv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80952C-7B02-2B4B-BFE7-FE5338467FE4}"/>
              </a:ext>
            </a:extLst>
          </p:cNvPr>
          <p:cNvSpPr txBox="1"/>
          <p:nvPr/>
        </p:nvSpPr>
        <p:spPr>
          <a:xfrm>
            <a:off x="949835" y="1751617"/>
            <a:ext cx="10292330" cy="3139321"/>
          </a:xfrm>
          <a:prstGeom prst="rect">
            <a:avLst/>
          </a:prstGeom>
          <a:noFill/>
        </p:spPr>
        <p:txBody>
          <a:bodyPr wrap="square" rtlCol="0">
            <a:spAutoFit/>
          </a:bodyPr>
          <a:lstStyle/>
          <a:p>
            <a:pPr algn="r"/>
            <a:r>
              <a:rPr lang="en-US" sz="2800" b="1" dirty="0">
                <a:solidFill>
                  <a:schemeClr val="tx2"/>
                </a:solidFill>
                <a:ea typeface="+mj-ea"/>
                <a:cs typeface="+mj-cs"/>
              </a:rPr>
              <a:t>A decade of democratic and structural turbulence: Myanmar’s subjective well-being trajectory</a:t>
            </a:r>
          </a:p>
          <a:p>
            <a:pPr algn="r"/>
            <a:r>
              <a:rPr lang="en-US" sz="2800" b="1" dirty="0">
                <a:solidFill>
                  <a:schemeClr val="tx2"/>
                </a:solidFill>
                <a:ea typeface="+mj-ea"/>
                <a:cs typeface="+mj-cs"/>
              </a:rPr>
              <a:t>2014-2024</a:t>
            </a:r>
            <a:br>
              <a:rPr lang="en-US" sz="3200" b="1" dirty="0">
                <a:solidFill>
                  <a:schemeClr val="tx2"/>
                </a:solidFill>
                <a:ea typeface="+mj-ea"/>
                <a:cs typeface="+mj-cs"/>
              </a:rPr>
            </a:br>
            <a:endParaRPr lang="en-US" b="1" dirty="0">
              <a:solidFill>
                <a:schemeClr val="tx2"/>
              </a:solidFill>
            </a:endParaRPr>
          </a:p>
          <a:p>
            <a:pPr algn="r"/>
            <a:endParaRPr lang="en-US" sz="1600" dirty="0">
              <a:solidFill>
                <a:schemeClr val="tx2"/>
              </a:solidFill>
            </a:endParaRPr>
          </a:p>
          <a:p>
            <a:pPr algn="r"/>
            <a:r>
              <a:rPr lang="en-US" sz="1600" dirty="0">
                <a:solidFill>
                  <a:schemeClr val="tx2"/>
                </a:solidFill>
              </a:rPr>
              <a:t>Phyllis Lun, Levi Stutzman, Felix Cheung</a:t>
            </a:r>
          </a:p>
          <a:p>
            <a:pPr algn="r"/>
            <a:endParaRPr lang="en-US" sz="1600" dirty="0">
              <a:solidFill>
                <a:schemeClr val="tx2"/>
              </a:solidFill>
            </a:endParaRPr>
          </a:p>
          <a:p>
            <a:pPr algn="r"/>
            <a:endParaRPr lang="en-US" sz="1600" dirty="0">
              <a:solidFill>
                <a:schemeClr val="tx2"/>
              </a:solidFill>
            </a:endParaRPr>
          </a:p>
          <a:p>
            <a:pPr algn="r"/>
            <a:r>
              <a:rPr lang="en-US" sz="1600" dirty="0">
                <a:solidFill>
                  <a:schemeClr val="tx2"/>
                </a:solidFill>
              </a:rPr>
              <a:t>PWB Lab Summer Research Clinic</a:t>
            </a:r>
          </a:p>
          <a:p>
            <a:pPr algn="r"/>
            <a:r>
              <a:rPr lang="en-US" sz="1600" dirty="0">
                <a:solidFill>
                  <a:schemeClr val="tx2"/>
                </a:solidFill>
              </a:rPr>
              <a:t>July 3</a:t>
            </a:r>
            <a:r>
              <a:rPr lang="en-US" sz="1600" baseline="30000" dirty="0">
                <a:solidFill>
                  <a:schemeClr val="tx2"/>
                </a:solidFill>
              </a:rPr>
              <a:t>rd</a:t>
            </a:r>
            <a:r>
              <a:rPr lang="en-US" sz="1600" dirty="0">
                <a:solidFill>
                  <a:schemeClr val="tx2"/>
                </a:solidFill>
              </a:rPr>
              <a:t>, 2025</a:t>
            </a:r>
          </a:p>
        </p:txBody>
      </p:sp>
      <p:pic>
        <p:nvPicPr>
          <p:cNvPr id="5" name="Picture 4" descr="A blue symbol on a black background&#10;&#10;AI-generated content may be incorrect.">
            <a:extLst>
              <a:ext uri="{FF2B5EF4-FFF2-40B4-BE49-F238E27FC236}">
                <a16:creationId xmlns:a16="http://schemas.microsoft.com/office/drawing/2014/main" id="{8883E50D-5DFA-6338-C769-EDD4C7433373}"/>
              </a:ext>
            </a:extLst>
          </p:cNvPr>
          <p:cNvPicPr>
            <a:picLocks noChangeAspect="1"/>
          </p:cNvPicPr>
          <p:nvPr/>
        </p:nvPicPr>
        <p:blipFill>
          <a:blip r:embed="rId3"/>
          <a:stretch>
            <a:fillRect/>
          </a:stretch>
        </p:blipFill>
        <p:spPr>
          <a:xfrm>
            <a:off x="2244132" y="5937842"/>
            <a:ext cx="586583" cy="583575"/>
          </a:xfrm>
          <a:prstGeom prst="rect">
            <a:avLst/>
          </a:prstGeom>
        </p:spPr>
      </p:pic>
    </p:spTree>
    <p:extLst>
      <p:ext uri="{BB962C8B-B14F-4D97-AF65-F5344CB8AC3E}">
        <p14:creationId xmlns:p14="http://schemas.microsoft.com/office/powerpoint/2010/main" val="1696957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E54C40-C4BF-00BA-3C67-7C239F73A30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FF0411C-A277-9F39-20D3-4A95DA02BBB7}"/>
              </a:ext>
            </a:extLst>
          </p:cNvPr>
          <p:cNvSpPr>
            <a:spLocks noGrp="1"/>
          </p:cNvSpPr>
          <p:nvPr>
            <p:ph type="title"/>
          </p:nvPr>
        </p:nvSpPr>
        <p:spPr>
          <a:xfrm>
            <a:off x="325561" y="798737"/>
            <a:ext cx="11869270" cy="989849"/>
          </a:xfrm>
        </p:spPr>
        <p:txBody>
          <a:bodyPr/>
          <a:lstStyle/>
          <a:p>
            <a:r>
              <a:rPr lang="en-CA" dirty="0"/>
              <a:t>Higher-level Insights</a:t>
            </a:r>
          </a:p>
        </p:txBody>
      </p:sp>
      <p:sp>
        <p:nvSpPr>
          <p:cNvPr id="3" name="Slide Number Placeholder 2">
            <a:extLst>
              <a:ext uri="{FF2B5EF4-FFF2-40B4-BE49-F238E27FC236}">
                <a16:creationId xmlns:a16="http://schemas.microsoft.com/office/drawing/2014/main" id="{B38FCC8F-45AB-9AFB-0931-A1C877FBF2A7}"/>
              </a:ext>
            </a:extLst>
          </p:cNvPr>
          <p:cNvSpPr>
            <a:spLocks noGrp="1"/>
          </p:cNvSpPr>
          <p:nvPr>
            <p:ph type="sldNum" sz="quarter" idx="12"/>
          </p:nvPr>
        </p:nvSpPr>
        <p:spPr/>
        <p:txBody>
          <a:bodyPr/>
          <a:lstStyle/>
          <a:p>
            <a:fld id="{E4ECB127-6B1D-4440-BB59-CB7FB51359B3}" type="slidenum">
              <a:rPr lang="en-CA" smtClean="0"/>
              <a:pPr/>
              <a:t>10</a:t>
            </a:fld>
            <a:endParaRPr lang="en-CA"/>
          </a:p>
        </p:txBody>
      </p:sp>
      <p:pic>
        <p:nvPicPr>
          <p:cNvPr id="5" name="Picture 4" descr="A blue symbol on a black background&#10;&#10;AI-generated content may be incorrect.">
            <a:extLst>
              <a:ext uri="{FF2B5EF4-FFF2-40B4-BE49-F238E27FC236}">
                <a16:creationId xmlns:a16="http://schemas.microsoft.com/office/drawing/2014/main" id="{38DC2F91-9767-004F-1A3A-8A49521D730B}"/>
              </a:ext>
            </a:extLst>
          </p:cNvPr>
          <p:cNvPicPr>
            <a:picLocks noChangeAspect="1"/>
          </p:cNvPicPr>
          <p:nvPr/>
        </p:nvPicPr>
        <p:blipFill>
          <a:blip r:embed="rId3"/>
          <a:stretch>
            <a:fillRect/>
          </a:stretch>
        </p:blipFill>
        <p:spPr>
          <a:xfrm>
            <a:off x="2244132" y="5937842"/>
            <a:ext cx="586583" cy="583575"/>
          </a:xfrm>
          <a:prstGeom prst="rect">
            <a:avLst/>
          </a:prstGeom>
        </p:spPr>
      </p:pic>
      <p:sp>
        <p:nvSpPr>
          <p:cNvPr id="8" name="Content Placeholder 7">
            <a:extLst>
              <a:ext uri="{FF2B5EF4-FFF2-40B4-BE49-F238E27FC236}">
                <a16:creationId xmlns:a16="http://schemas.microsoft.com/office/drawing/2014/main" id="{F669E98A-BFCB-2D9D-013E-FA03ED78A255}"/>
              </a:ext>
            </a:extLst>
          </p:cNvPr>
          <p:cNvSpPr>
            <a:spLocks noGrp="1"/>
          </p:cNvSpPr>
          <p:nvPr>
            <p:ph idx="1"/>
          </p:nvPr>
        </p:nvSpPr>
        <p:spPr>
          <a:xfrm>
            <a:off x="1450573" y="2029583"/>
            <a:ext cx="9362573" cy="3713491"/>
          </a:xfrm>
        </p:spPr>
        <p:txBody>
          <a:bodyPr>
            <a:normAutofit/>
          </a:bodyPr>
          <a:lstStyle/>
          <a:p>
            <a:pPr marL="0" lvl="0" indent="0" fontAlgn="base">
              <a:buNone/>
            </a:pPr>
            <a:r>
              <a:rPr lang="en-US" sz="1800" dirty="0"/>
              <a:t>The line of research is motivated by…</a:t>
            </a:r>
          </a:p>
          <a:p>
            <a:pPr marL="0" lvl="0" indent="0" fontAlgn="base">
              <a:buNone/>
            </a:pPr>
            <a:endParaRPr lang="en-US" sz="1800" dirty="0"/>
          </a:p>
          <a:p>
            <a:pPr lvl="1" fontAlgn="base">
              <a:buFont typeface="Arial" panose="020B0604020202020204" pitchFamily="34" charset="0"/>
              <a:buChar char="•"/>
            </a:pPr>
            <a:r>
              <a:rPr lang="en-US" sz="1800" dirty="0"/>
              <a:t>Our shared goal to do the best science that we can</a:t>
            </a:r>
          </a:p>
          <a:p>
            <a:pPr lvl="1" fontAlgn="base">
              <a:buFont typeface="Arial" panose="020B0604020202020204" pitchFamily="34" charset="0"/>
              <a:buChar char="•"/>
            </a:pPr>
            <a:r>
              <a:rPr lang="en-US" sz="1800" dirty="0"/>
              <a:t>Injustice that we observe in research and in the world broadly where the suffering of civilians from war and conflict is rampant but forgotten</a:t>
            </a:r>
          </a:p>
          <a:p>
            <a:pPr lvl="1" fontAlgn="base">
              <a:buFont typeface="Arial" panose="020B0604020202020204" pitchFamily="34" charset="0"/>
              <a:buChar char="•"/>
            </a:pPr>
            <a:r>
              <a:rPr lang="en-US" sz="1800" dirty="0"/>
              <a:t>Institution that is UofT, particularly PWB Lab, allows us to conduct this line of research safely and freely </a:t>
            </a:r>
          </a:p>
        </p:txBody>
      </p:sp>
      <p:grpSp>
        <p:nvGrpSpPr>
          <p:cNvPr id="2" name="Group 1">
            <a:extLst>
              <a:ext uri="{FF2B5EF4-FFF2-40B4-BE49-F238E27FC236}">
                <a16:creationId xmlns:a16="http://schemas.microsoft.com/office/drawing/2014/main" id="{3F9B836A-647E-C38A-0054-9D755810CA34}"/>
              </a:ext>
            </a:extLst>
          </p:cNvPr>
          <p:cNvGrpSpPr/>
          <p:nvPr/>
        </p:nvGrpSpPr>
        <p:grpSpPr>
          <a:xfrm>
            <a:off x="8880058" y="122569"/>
            <a:ext cx="3240999" cy="112295"/>
            <a:chOff x="8769703" y="170789"/>
            <a:chExt cx="3240999" cy="112295"/>
          </a:xfrm>
        </p:grpSpPr>
        <p:sp>
          <p:nvSpPr>
            <p:cNvPr id="6" name="Oval 5">
              <a:extLst>
                <a:ext uri="{FF2B5EF4-FFF2-40B4-BE49-F238E27FC236}">
                  <a16:creationId xmlns:a16="http://schemas.microsoft.com/office/drawing/2014/main" id="{F764FFCC-C629-6BC2-40F6-FAFD971EA626}"/>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7" name="Oval 6">
              <a:extLst>
                <a:ext uri="{FF2B5EF4-FFF2-40B4-BE49-F238E27FC236}">
                  <a16:creationId xmlns:a16="http://schemas.microsoft.com/office/drawing/2014/main" id="{22BC5413-BE36-DBA6-A233-A2206F21AA0D}"/>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5244B41C-B289-7C6E-C762-CEEA8B2BB2E9}"/>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8213011E-F9FB-805D-438C-311A4FFB481C}"/>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54266B8B-BDB0-F5FD-054B-243E4708B356}"/>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5B656452-EBA1-0EAA-D11E-7F2CF8FC1FE6}"/>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8C7EDEB0-7EF9-E15A-ED59-ADD1F40FC586}"/>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C1CEC421-A5F2-3EE9-0CF2-C7A9A39A6D65}"/>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1088EF83-8A3E-FB38-AE91-983AB91C1F35}"/>
                </a:ext>
              </a:extLst>
            </p:cNvPr>
            <p:cNvSpPr>
              <a:spLocks noChangeAspect="1"/>
            </p:cNvSpPr>
            <p:nvPr/>
          </p:nvSpPr>
          <p:spPr>
            <a:xfrm>
              <a:off x="1033405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37406AD2-00FC-9A72-879A-D95C85693E1C}"/>
                </a:ext>
              </a:extLst>
            </p:cNvPr>
            <p:cNvSpPr>
              <a:spLocks noChangeAspect="1"/>
            </p:cNvSpPr>
            <p:nvPr/>
          </p:nvSpPr>
          <p:spPr>
            <a:xfrm>
              <a:off x="1052959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766DEA62-3157-C750-3CE9-6B9563F6EA3A}"/>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BF7AE91E-9CB4-29B9-D898-F87079507953}"/>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E111B8D8-0EA7-3435-7D72-4B9889836243}"/>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3D252BD3-775A-CCD5-F098-66BE9491F616}"/>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6E644410-6ACA-B5E3-AA50-FB269413740D}"/>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6A3CBA11-40D3-B0D8-AF6F-56CF857562DC}"/>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2A7DE7B7-8917-5A9B-34FE-41E5A3BA5FEE}"/>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17715879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C5E91-E329-1A73-82F6-B3C650277E2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92427EF-0C96-529C-D546-02E405923075}"/>
              </a:ext>
            </a:extLst>
          </p:cNvPr>
          <p:cNvSpPr txBox="1"/>
          <p:nvPr/>
        </p:nvSpPr>
        <p:spPr>
          <a:xfrm>
            <a:off x="0" y="2536448"/>
            <a:ext cx="12192000" cy="1785104"/>
          </a:xfrm>
          <a:prstGeom prst="rect">
            <a:avLst/>
          </a:prstGeom>
          <a:solidFill>
            <a:schemeClr val="bg2"/>
          </a:solidFill>
        </p:spPr>
        <p:txBody>
          <a:bodyPr wrap="square" rtlCol="0">
            <a:spAutoFit/>
          </a:bodyPr>
          <a:lstStyle/>
          <a:p>
            <a:pPr algn="ctr"/>
            <a:endParaRPr lang="en-US" sz="2400" b="1" dirty="0">
              <a:solidFill>
                <a:schemeClr val="tx2"/>
              </a:solidFill>
              <a:ea typeface="+mj-ea"/>
              <a:cs typeface="+mj-cs"/>
            </a:endParaRPr>
          </a:p>
          <a:p>
            <a:pPr algn="ctr"/>
            <a:r>
              <a:rPr lang="en-US" sz="2400" b="1" dirty="0">
                <a:solidFill>
                  <a:schemeClr val="tx2"/>
                </a:solidFill>
                <a:ea typeface="+mj-ea"/>
                <a:cs typeface="+mj-cs"/>
              </a:rPr>
              <a:t>A decade of democratic and structural turbulence: </a:t>
            </a:r>
          </a:p>
          <a:p>
            <a:pPr algn="ctr"/>
            <a:r>
              <a:rPr lang="en-US" sz="2400" b="1" dirty="0">
                <a:solidFill>
                  <a:schemeClr val="tx2"/>
                </a:solidFill>
                <a:ea typeface="+mj-ea"/>
                <a:cs typeface="+mj-cs"/>
              </a:rPr>
              <a:t>Myanmar’s subjective well-being trajectory in 2014-2024</a:t>
            </a:r>
            <a:br>
              <a:rPr lang="en-US" sz="2400" b="1" dirty="0">
                <a:solidFill>
                  <a:schemeClr val="tx2"/>
                </a:solidFill>
                <a:ea typeface="+mj-ea"/>
                <a:cs typeface="+mj-cs"/>
              </a:rPr>
            </a:br>
            <a:endParaRPr lang="en-US" sz="2400" b="1" dirty="0">
              <a:solidFill>
                <a:schemeClr val="tx2"/>
              </a:solidFill>
              <a:ea typeface="+mj-ea"/>
              <a:cs typeface="+mj-cs"/>
            </a:endParaRPr>
          </a:p>
          <a:p>
            <a:pPr algn="ctr"/>
            <a:endParaRPr lang="en-US" sz="1400" b="1" dirty="0">
              <a:solidFill>
                <a:schemeClr val="tx2"/>
              </a:solidFill>
            </a:endParaRPr>
          </a:p>
        </p:txBody>
      </p:sp>
      <p:pic>
        <p:nvPicPr>
          <p:cNvPr id="5" name="Picture 4" descr="A blue symbol on a black background&#10;&#10;AI-generated content may be incorrect.">
            <a:extLst>
              <a:ext uri="{FF2B5EF4-FFF2-40B4-BE49-F238E27FC236}">
                <a16:creationId xmlns:a16="http://schemas.microsoft.com/office/drawing/2014/main" id="{96D76AE1-7CD9-6EB4-8C23-0760D2D4E99C}"/>
              </a:ext>
            </a:extLst>
          </p:cNvPr>
          <p:cNvPicPr>
            <a:picLocks noChangeAspect="1"/>
          </p:cNvPicPr>
          <p:nvPr/>
        </p:nvPicPr>
        <p:blipFill>
          <a:blip r:embed="rId3"/>
          <a:stretch>
            <a:fillRect/>
          </a:stretch>
        </p:blipFill>
        <p:spPr>
          <a:xfrm>
            <a:off x="2244132" y="5937842"/>
            <a:ext cx="586583" cy="583575"/>
          </a:xfrm>
          <a:prstGeom prst="rect">
            <a:avLst/>
          </a:prstGeom>
        </p:spPr>
      </p:pic>
    </p:spTree>
    <p:extLst>
      <p:ext uri="{BB962C8B-B14F-4D97-AF65-F5344CB8AC3E}">
        <p14:creationId xmlns:p14="http://schemas.microsoft.com/office/powerpoint/2010/main" val="1779866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descr="A map of the world&#10;&#10;AI-generated content may be incorrect.">
            <a:extLst>
              <a:ext uri="{FF2B5EF4-FFF2-40B4-BE49-F238E27FC236}">
                <a16:creationId xmlns:a16="http://schemas.microsoft.com/office/drawing/2014/main" id="{256F02C1-0EE1-6448-D0F2-3B632EE929CA}"/>
              </a:ext>
            </a:extLst>
          </p:cNvPr>
          <p:cNvPicPr>
            <a:picLocks noChangeAspect="1"/>
          </p:cNvPicPr>
          <p:nvPr/>
        </p:nvPicPr>
        <p:blipFill>
          <a:blip r:embed="rId2"/>
          <a:srcRect l="-290" t="1282" r="349" b="1282"/>
          <a:stretch>
            <a:fillRect/>
          </a:stretch>
        </p:blipFill>
        <p:spPr>
          <a:xfrm>
            <a:off x="445974" y="0"/>
            <a:ext cx="11300051" cy="6858000"/>
          </a:xfrm>
          <a:prstGeom prst="rect">
            <a:avLst/>
          </a:prstGeom>
          <a:noFill/>
        </p:spPr>
      </p:pic>
      <p:pic>
        <p:nvPicPr>
          <p:cNvPr id="7" name="Picture 6" descr="A red and green pin with a white circle&#10;&#10;AI-generated content may be incorrect.">
            <a:extLst>
              <a:ext uri="{FF2B5EF4-FFF2-40B4-BE49-F238E27FC236}">
                <a16:creationId xmlns:a16="http://schemas.microsoft.com/office/drawing/2014/main" id="{E6B5AFF2-4337-12F7-4A15-5C279B84D2FD}"/>
              </a:ext>
            </a:extLst>
          </p:cNvPr>
          <p:cNvPicPr>
            <a:picLocks noChangeAspect="1"/>
          </p:cNvPicPr>
          <p:nvPr/>
        </p:nvPicPr>
        <p:blipFill>
          <a:blip r:embed="rId3"/>
          <a:stretch>
            <a:fillRect/>
          </a:stretch>
        </p:blipFill>
        <p:spPr>
          <a:xfrm>
            <a:off x="3068505" y="2998228"/>
            <a:ext cx="178622" cy="178622"/>
          </a:xfrm>
          <a:prstGeom prst="rect">
            <a:avLst/>
          </a:prstGeom>
        </p:spPr>
      </p:pic>
      <p:pic>
        <p:nvPicPr>
          <p:cNvPr id="8" name="Picture 7" descr="A red and green pin with a white circle&#10;&#10;AI-generated content may be incorrect.">
            <a:extLst>
              <a:ext uri="{FF2B5EF4-FFF2-40B4-BE49-F238E27FC236}">
                <a16:creationId xmlns:a16="http://schemas.microsoft.com/office/drawing/2014/main" id="{EF1861F3-F4FB-D635-AA76-5A2DB3389464}"/>
              </a:ext>
            </a:extLst>
          </p:cNvPr>
          <p:cNvPicPr>
            <a:picLocks noChangeAspect="1"/>
          </p:cNvPicPr>
          <p:nvPr/>
        </p:nvPicPr>
        <p:blipFill>
          <a:blip r:embed="rId3"/>
          <a:stretch>
            <a:fillRect/>
          </a:stretch>
        </p:blipFill>
        <p:spPr>
          <a:xfrm>
            <a:off x="4739949" y="2378756"/>
            <a:ext cx="178622" cy="178622"/>
          </a:xfrm>
          <a:prstGeom prst="rect">
            <a:avLst/>
          </a:prstGeom>
        </p:spPr>
      </p:pic>
      <p:pic>
        <p:nvPicPr>
          <p:cNvPr id="9" name="Picture 8" descr="A red and green pin with a white circle&#10;&#10;AI-generated content may be incorrect.">
            <a:extLst>
              <a:ext uri="{FF2B5EF4-FFF2-40B4-BE49-F238E27FC236}">
                <a16:creationId xmlns:a16="http://schemas.microsoft.com/office/drawing/2014/main" id="{EA72C4DF-E11C-83E9-3169-9CF01B0CF447}"/>
              </a:ext>
            </a:extLst>
          </p:cNvPr>
          <p:cNvPicPr>
            <a:picLocks noChangeAspect="1"/>
          </p:cNvPicPr>
          <p:nvPr/>
        </p:nvPicPr>
        <p:blipFill>
          <a:blip r:embed="rId3"/>
          <a:stretch>
            <a:fillRect/>
          </a:stretch>
        </p:blipFill>
        <p:spPr>
          <a:xfrm>
            <a:off x="3247127" y="3536048"/>
            <a:ext cx="178622" cy="178622"/>
          </a:xfrm>
          <a:prstGeom prst="rect">
            <a:avLst/>
          </a:prstGeom>
        </p:spPr>
      </p:pic>
      <p:pic>
        <p:nvPicPr>
          <p:cNvPr id="10" name="Picture 9" descr="A red and green pin with a white circle&#10;&#10;AI-generated content may be incorrect.">
            <a:extLst>
              <a:ext uri="{FF2B5EF4-FFF2-40B4-BE49-F238E27FC236}">
                <a16:creationId xmlns:a16="http://schemas.microsoft.com/office/drawing/2014/main" id="{89752A57-3205-38F4-0CB9-730ABACCF82B}"/>
              </a:ext>
            </a:extLst>
          </p:cNvPr>
          <p:cNvPicPr>
            <a:picLocks noChangeAspect="1"/>
          </p:cNvPicPr>
          <p:nvPr/>
        </p:nvPicPr>
        <p:blipFill>
          <a:blip r:embed="rId3"/>
          <a:stretch>
            <a:fillRect/>
          </a:stretch>
        </p:blipFill>
        <p:spPr>
          <a:xfrm>
            <a:off x="3935478" y="3596824"/>
            <a:ext cx="178622" cy="178622"/>
          </a:xfrm>
          <a:prstGeom prst="rect">
            <a:avLst/>
          </a:prstGeom>
        </p:spPr>
      </p:pic>
      <p:pic>
        <p:nvPicPr>
          <p:cNvPr id="11" name="Picture 10" descr="A red and green pin with a white circle&#10;&#10;AI-generated content may be incorrect.">
            <a:extLst>
              <a:ext uri="{FF2B5EF4-FFF2-40B4-BE49-F238E27FC236}">
                <a16:creationId xmlns:a16="http://schemas.microsoft.com/office/drawing/2014/main" id="{574FF25C-3A47-4666-BA4C-7A2E6FB5B7B1}"/>
              </a:ext>
            </a:extLst>
          </p:cNvPr>
          <p:cNvPicPr>
            <a:picLocks noChangeAspect="1"/>
          </p:cNvPicPr>
          <p:nvPr/>
        </p:nvPicPr>
        <p:blipFill>
          <a:blip r:embed="rId3"/>
          <a:stretch>
            <a:fillRect/>
          </a:stretch>
        </p:blipFill>
        <p:spPr>
          <a:xfrm>
            <a:off x="4708688" y="4023894"/>
            <a:ext cx="178622" cy="178622"/>
          </a:xfrm>
          <a:prstGeom prst="rect">
            <a:avLst/>
          </a:prstGeom>
        </p:spPr>
      </p:pic>
    </p:spTree>
    <p:extLst>
      <p:ext uri="{BB962C8B-B14F-4D97-AF65-F5344CB8AC3E}">
        <p14:creationId xmlns:p14="http://schemas.microsoft.com/office/powerpoint/2010/main" val="1187087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74A0F0-038C-F5FB-E9F4-D944B314E46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D2D4866-74C3-4F60-1840-16C037C85573}"/>
              </a:ext>
            </a:extLst>
          </p:cNvPr>
          <p:cNvSpPr>
            <a:spLocks noGrp="1"/>
          </p:cNvSpPr>
          <p:nvPr>
            <p:ph type="title"/>
          </p:nvPr>
        </p:nvSpPr>
        <p:spPr>
          <a:xfrm>
            <a:off x="461211" y="810132"/>
            <a:ext cx="8570912" cy="989849"/>
          </a:xfrm>
        </p:spPr>
        <p:txBody>
          <a:bodyPr/>
          <a:lstStyle/>
          <a:p>
            <a:r>
              <a:rPr lang="en-CA" dirty="0"/>
              <a:t>Primer on Myanmar and the Myanmar Civil War</a:t>
            </a:r>
          </a:p>
        </p:txBody>
      </p:sp>
      <p:pic>
        <p:nvPicPr>
          <p:cNvPr id="5" name="Picture 4" descr="A blue symbol on a black background&#10;&#10;AI-generated content may be incorrect.">
            <a:extLst>
              <a:ext uri="{FF2B5EF4-FFF2-40B4-BE49-F238E27FC236}">
                <a16:creationId xmlns:a16="http://schemas.microsoft.com/office/drawing/2014/main" id="{1BE23850-F578-DA67-4389-3E94AA5E0AD5}"/>
              </a:ext>
            </a:extLst>
          </p:cNvPr>
          <p:cNvPicPr>
            <a:picLocks noChangeAspect="1"/>
          </p:cNvPicPr>
          <p:nvPr/>
        </p:nvPicPr>
        <p:blipFill>
          <a:blip r:embed="rId3"/>
          <a:stretch>
            <a:fillRect/>
          </a:stretch>
        </p:blipFill>
        <p:spPr>
          <a:xfrm>
            <a:off x="2244132" y="5937842"/>
            <a:ext cx="586583" cy="583575"/>
          </a:xfrm>
          <a:prstGeom prst="rect">
            <a:avLst/>
          </a:prstGeom>
        </p:spPr>
      </p:pic>
      <p:sp>
        <p:nvSpPr>
          <p:cNvPr id="6" name="Content Placeholder 1">
            <a:extLst>
              <a:ext uri="{FF2B5EF4-FFF2-40B4-BE49-F238E27FC236}">
                <a16:creationId xmlns:a16="http://schemas.microsoft.com/office/drawing/2014/main" id="{4B540CF3-86E3-14EE-7473-BD670EE4E122}"/>
              </a:ext>
            </a:extLst>
          </p:cNvPr>
          <p:cNvSpPr txBox="1">
            <a:spLocks/>
          </p:cNvSpPr>
          <p:nvPr/>
        </p:nvSpPr>
        <p:spPr>
          <a:xfrm>
            <a:off x="743090" y="1928317"/>
            <a:ext cx="11107257" cy="4204946"/>
          </a:xfrm>
          <a:prstGeom prst="rect">
            <a:avLst/>
          </a:prstGeom>
        </p:spPr>
        <p:txBody>
          <a:bodyPr>
            <a:noAutofit/>
          </a:bodyPr>
          <a:lstStyle>
            <a:lvl1pPr marL="173038" indent="-173038" algn="l" defTabSz="914400" rtl="0" eaLnBrk="1" latinLnBrk="0" hangingPunct="1">
              <a:lnSpc>
                <a:spcPct val="110000"/>
              </a:lnSpc>
              <a:spcBef>
                <a:spcPts val="1600"/>
              </a:spcBef>
              <a:buFont typeface="Arial" panose="020B0604020202020204" pitchFamily="34" charset="0"/>
              <a:buChar char="•"/>
              <a:tabLst/>
              <a:defRPr sz="1400" kern="1200">
                <a:solidFill>
                  <a:schemeClr val="tx1"/>
                </a:solidFill>
                <a:latin typeface="+mn-lt"/>
                <a:ea typeface="+mn-ea"/>
                <a:cs typeface="+mn-cs"/>
              </a:defRPr>
            </a:lvl1pPr>
            <a:lvl2pPr marL="519113" indent="-176213" algn="l" defTabSz="914400" rtl="0" eaLnBrk="1" latinLnBrk="0" hangingPunct="1">
              <a:lnSpc>
                <a:spcPct val="110000"/>
              </a:lnSpc>
              <a:spcBef>
                <a:spcPts val="800"/>
              </a:spcBef>
              <a:buSzPct val="85000"/>
              <a:buFont typeface="System Font Regular"/>
              <a:buChar char="⚬"/>
              <a:tabLst/>
              <a:defRPr sz="1400" kern="1200">
                <a:solidFill>
                  <a:schemeClr val="tx1"/>
                </a:solidFill>
                <a:latin typeface="+mn-lt"/>
                <a:ea typeface="+mn-ea"/>
                <a:cs typeface="+mn-cs"/>
              </a:defRPr>
            </a:lvl2pPr>
            <a:lvl3pPr marL="8620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3pPr>
            <a:lvl4pPr marL="1262063" indent="-17462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4pPr>
            <a:lvl5pPr marL="16621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5pPr>
            <a:lvl6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6pPr>
            <a:lvl7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7pPr>
            <a:lvl8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8pPr>
            <a:lvl9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9pPr>
          </a:lstStyle>
          <a:p>
            <a:pPr marL="282575" indent="-285750">
              <a:lnSpc>
                <a:spcPct val="150000"/>
              </a:lnSpc>
              <a:spcBef>
                <a:spcPts val="0"/>
              </a:spcBef>
              <a:defRPr/>
            </a:pPr>
            <a:r>
              <a:rPr lang="en-CA" sz="1800" dirty="0"/>
              <a:t>Situated in southeast Asia </a:t>
            </a:r>
          </a:p>
          <a:p>
            <a:pPr marL="282575" indent="-285750">
              <a:lnSpc>
                <a:spcPct val="150000"/>
              </a:lnSpc>
              <a:spcBef>
                <a:spcPts val="0"/>
              </a:spcBef>
              <a:defRPr/>
            </a:pPr>
            <a:r>
              <a:rPr lang="en-CA" sz="1800" dirty="0"/>
              <a:t>Independence from the British Empire in 1948</a:t>
            </a:r>
          </a:p>
          <a:p>
            <a:pPr marL="282575" indent="-285750">
              <a:lnSpc>
                <a:spcPct val="150000"/>
              </a:lnSpc>
              <a:spcBef>
                <a:spcPts val="0"/>
              </a:spcBef>
              <a:defRPr/>
            </a:pPr>
            <a:r>
              <a:rPr lang="en-CA" sz="1800" dirty="0"/>
              <a:t>Currently with an estimated population of 54 million and over 130 ethnic groups</a:t>
            </a:r>
          </a:p>
          <a:p>
            <a:pPr marL="282575" indent="-285750">
              <a:lnSpc>
                <a:spcPct val="150000"/>
              </a:lnSpc>
              <a:spcBef>
                <a:spcPts val="0"/>
              </a:spcBef>
              <a:defRPr/>
            </a:pPr>
            <a:r>
              <a:rPr lang="en-CA" sz="1800" dirty="0"/>
              <a:t>Oscillating between parliamentary democracy and autocratic ruling by the military junta, the Tatmadaw</a:t>
            </a:r>
          </a:p>
          <a:p>
            <a:pPr marL="282575" indent="-285750">
              <a:lnSpc>
                <a:spcPct val="150000"/>
              </a:lnSpc>
              <a:spcBef>
                <a:spcPts val="0"/>
              </a:spcBef>
              <a:defRPr/>
            </a:pPr>
            <a:endParaRPr lang="en-CA" sz="1800" dirty="0"/>
          </a:p>
          <a:p>
            <a:pPr lvl="1">
              <a:lnSpc>
                <a:spcPct val="150000"/>
              </a:lnSpc>
              <a:spcBef>
                <a:spcPts val="0"/>
              </a:spcBef>
              <a:buFont typeface="Arial" panose="020B0604020202020204" pitchFamily="34" charset="0"/>
              <a:buChar char="•"/>
              <a:defRPr/>
            </a:pPr>
            <a:endParaRPr lang="en-CA" sz="1800" dirty="0"/>
          </a:p>
          <a:p>
            <a:pPr lvl="1">
              <a:lnSpc>
                <a:spcPct val="150000"/>
              </a:lnSpc>
              <a:spcBef>
                <a:spcPts val="0"/>
              </a:spcBef>
              <a:buFont typeface="Arial" panose="020B0604020202020204" pitchFamily="34" charset="0"/>
              <a:buChar char="•"/>
              <a:defRPr/>
            </a:pPr>
            <a:endParaRPr lang="en-CA" sz="1800" dirty="0"/>
          </a:p>
          <a:p>
            <a:pPr lvl="1">
              <a:lnSpc>
                <a:spcPct val="150000"/>
              </a:lnSpc>
              <a:spcBef>
                <a:spcPts val="0"/>
              </a:spcBef>
              <a:buFont typeface="Arial" panose="020B0604020202020204" pitchFamily="34" charset="0"/>
              <a:buChar char="•"/>
              <a:defRPr/>
            </a:pPr>
            <a:endParaRPr lang="en-CA" sz="1800" dirty="0"/>
          </a:p>
        </p:txBody>
      </p:sp>
      <p:pic>
        <p:nvPicPr>
          <p:cNvPr id="2050" name="Picture 2" descr="Flag of Burma (1939–1941, 1945–1948)">
            <a:extLst>
              <a:ext uri="{FF2B5EF4-FFF2-40B4-BE49-F238E27FC236}">
                <a16:creationId xmlns:a16="http://schemas.microsoft.com/office/drawing/2014/main" id="{18C7B830-8CD6-91F9-3246-CB0FFD9183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1739" y="4281599"/>
            <a:ext cx="3959998" cy="1980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677049C-9778-053F-2511-7104C540DE72}"/>
              </a:ext>
            </a:extLst>
          </p:cNvPr>
          <p:cNvSpPr txBox="1"/>
          <p:nvPr/>
        </p:nvSpPr>
        <p:spPr>
          <a:xfrm>
            <a:off x="4177640" y="6327528"/>
            <a:ext cx="2068195" cy="253916"/>
          </a:xfrm>
          <a:prstGeom prst="rect">
            <a:avLst/>
          </a:prstGeom>
          <a:noFill/>
        </p:spPr>
        <p:txBody>
          <a:bodyPr wrap="none" rtlCol="0">
            <a:spAutoFit/>
          </a:bodyPr>
          <a:lstStyle/>
          <a:p>
            <a:pPr algn="l"/>
            <a:r>
              <a:rPr lang="en-US" sz="1050" dirty="0"/>
              <a:t>British Burma Flag (1939-1948)</a:t>
            </a:r>
          </a:p>
        </p:txBody>
      </p:sp>
      <p:pic>
        <p:nvPicPr>
          <p:cNvPr id="4098" name="Picture 2" descr="map of Myanmar">
            <a:extLst>
              <a:ext uri="{FF2B5EF4-FFF2-40B4-BE49-F238E27FC236}">
                <a16:creationId xmlns:a16="http://schemas.microsoft.com/office/drawing/2014/main" id="{2A65019D-B8A2-FBD2-33A3-19D10BF4B4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87869" y="4281599"/>
            <a:ext cx="3519998" cy="1980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537F3A2-CEE4-6C12-62E3-7122D3F08479}"/>
              </a:ext>
            </a:extLst>
          </p:cNvPr>
          <p:cNvSpPr txBox="1"/>
          <p:nvPr/>
        </p:nvSpPr>
        <p:spPr>
          <a:xfrm>
            <a:off x="11313207" y="6362153"/>
            <a:ext cx="394660" cy="184666"/>
          </a:xfrm>
          <a:prstGeom prst="rect">
            <a:avLst/>
          </a:prstGeom>
          <a:noFill/>
        </p:spPr>
        <p:txBody>
          <a:bodyPr wrap="none" rtlCol="0">
            <a:spAutoFit/>
          </a:bodyPr>
          <a:lstStyle/>
          <a:p>
            <a:pPr algn="l"/>
            <a:r>
              <a:rPr lang="en-US" sz="600" dirty="0">
                <a:solidFill>
                  <a:schemeClr val="tx1">
                    <a:lumMod val="65000"/>
                    <a:lumOff val="35000"/>
                  </a:schemeClr>
                </a:solidFill>
              </a:rPr>
              <a:t>(BBC)</a:t>
            </a:r>
          </a:p>
        </p:txBody>
      </p:sp>
      <p:grpSp>
        <p:nvGrpSpPr>
          <p:cNvPr id="8" name="Group 7">
            <a:extLst>
              <a:ext uri="{FF2B5EF4-FFF2-40B4-BE49-F238E27FC236}">
                <a16:creationId xmlns:a16="http://schemas.microsoft.com/office/drawing/2014/main" id="{788E3C46-1EE9-98D0-2EAF-EF2D8DC1A72B}"/>
              </a:ext>
            </a:extLst>
          </p:cNvPr>
          <p:cNvGrpSpPr/>
          <p:nvPr/>
        </p:nvGrpSpPr>
        <p:grpSpPr>
          <a:xfrm>
            <a:off x="8880058" y="122569"/>
            <a:ext cx="3240999" cy="112295"/>
            <a:chOff x="8769703" y="170789"/>
            <a:chExt cx="3240999" cy="112295"/>
          </a:xfrm>
        </p:grpSpPr>
        <p:sp>
          <p:nvSpPr>
            <p:cNvPr id="9" name="Oval 8">
              <a:extLst>
                <a:ext uri="{FF2B5EF4-FFF2-40B4-BE49-F238E27FC236}">
                  <a16:creationId xmlns:a16="http://schemas.microsoft.com/office/drawing/2014/main" id="{5095E27F-ADB2-F981-8EB8-6C3C4ABE06D4}"/>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6F71A48E-91C0-88B8-FE15-66AF84608500}"/>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2B559EB2-7C9E-5FFF-93B9-5B49D3ECC39D}"/>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A6DC62A2-0AB3-D2E6-556A-1EF459D4D700}"/>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9C426170-3475-E7BC-6D57-B83FFFFD996E}"/>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9A1012DD-2E2E-5893-2A32-F1750924317A}"/>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1C47B355-DC44-91AF-BA8B-C2C096CE3454}"/>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9017BE59-2A4F-80B4-1981-D66D706E07FB}"/>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6EE0C10D-2BF2-55B9-7C87-F3C315DED770}"/>
                </a:ext>
              </a:extLst>
            </p:cNvPr>
            <p:cNvSpPr>
              <a:spLocks noChangeAspect="1"/>
            </p:cNvSpPr>
            <p:nvPr/>
          </p:nvSpPr>
          <p:spPr>
            <a:xfrm>
              <a:off x="1033405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90CECF81-4EA1-1005-C281-9AE29AA06D4F}"/>
                </a:ext>
              </a:extLst>
            </p:cNvPr>
            <p:cNvSpPr>
              <a:spLocks noChangeAspect="1"/>
            </p:cNvSpPr>
            <p:nvPr/>
          </p:nvSpPr>
          <p:spPr>
            <a:xfrm>
              <a:off x="1052959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092DD78A-AAE5-54BF-5A60-FD0F932081E3}"/>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8D83074E-4D62-7FE3-987D-4D6F8346DE3A}"/>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FDD8191F-2099-131A-4B2D-7F77230E5CCE}"/>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A5E33EC2-A36E-FE79-6230-1B822A36DF8B}"/>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496E5972-5C08-58E3-5CD2-2D0B3C82DF36}"/>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4" name="Oval 23">
              <a:extLst>
                <a:ext uri="{FF2B5EF4-FFF2-40B4-BE49-F238E27FC236}">
                  <a16:creationId xmlns:a16="http://schemas.microsoft.com/office/drawing/2014/main" id="{21E60DDC-1C00-E663-985F-640EFEF77C9B}"/>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5" name="Oval 24">
              <a:extLst>
                <a:ext uri="{FF2B5EF4-FFF2-40B4-BE49-F238E27FC236}">
                  <a16:creationId xmlns:a16="http://schemas.microsoft.com/office/drawing/2014/main" id="{631929F2-3E09-3F34-F632-47B8C3849CD4}"/>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26629930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5079D4-8223-CB5D-300A-913CA38EEB0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DC300C0-E121-5B0C-FCAF-963A662CB020}"/>
              </a:ext>
            </a:extLst>
          </p:cNvPr>
          <p:cNvSpPr>
            <a:spLocks noGrp="1"/>
          </p:cNvSpPr>
          <p:nvPr>
            <p:ph type="title"/>
          </p:nvPr>
        </p:nvSpPr>
        <p:spPr>
          <a:xfrm>
            <a:off x="461211" y="810132"/>
            <a:ext cx="8570912" cy="989849"/>
          </a:xfrm>
        </p:spPr>
        <p:txBody>
          <a:bodyPr/>
          <a:lstStyle/>
          <a:p>
            <a:r>
              <a:rPr lang="en-CA" dirty="0"/>
              <a:t>Primer on Myanmar and the Myanmar Civil War</a:t>
            </a:r>
          </a:p>
        </p:txBody>
      </p:sp>
      <p:pic>
        <p:nvPicPr>
          <p:cNvPr id="5" name="Picture 4" descr="A blue symbol on a black background&#10;&#10;AI-generated content may be incorrect.">
            <a:extLst>
              <a:ext uri="{FF2B5EF4-FFF2-40B4-BE49-F238E27FC236}">
                <a16:creationId xmlns:a16="http://schemas.microsoft.com/office/drawing/2014/main" id="{8378F052-F41F-40E1-473E-784075DFF50E}"/>
              </a:ext>
            </a:extLst>
          </p:cNvPr>
          <p:cNvPicPr>
            <a:picLocks noChangeAspect="1"/>
          </p:cNvPicPr>
          <p:nvPr/>
        </p:nvPicPr>
        <p:blipFill>
          <a:blip r:embed="rId3"/>
          <a:stretch>
            <a:fillRect/>
          </a:stretch>
        </p:blipFill>
        <p:spPr>
          <a:xfrm>
            <a:off x="2244132" y="5937842"/>
            <a:ext cx="586583" cy="583575"/>
          </a:xfrm>
          <a:prstGeom prst="rect">
            <a:avLst/>
          </a:prstGeom>
        </p:spPr>
      </p:pic>
      <p:sp>
        <p:nvSpPr>
          <p:cNvPr id="6" name="Content Placeholder 1">
            <a:extLst>
              <a:ext uri="{FF2B5EF4-FFF2-40B4-BE49-F238E27FC236}">
                <a16:creationId xmlns:a16="http://schemas.microsoft.com/office/drawing/2014/main" id="{1461FF61-BDF3-B922-2BDB-0A22B0B2F714}"/>
              </a:ext>
            </a:extLst>
          </p:cNvPr>
          <p:cNvSpPr txBox="1">
            <a:spLocks/>
          </p:cNvSpPr>
          <p:nvPr/>
        </p:nvSpPr>
        <p:spPr>
          <a:xfrm>
            <a:off x="743092" y="1928317"/>
            <a:ext cx="7198642" cy="4204946"/>
          </a:xfrm>
          <a:prstGeom prst="rect">
            <a:avLst/>
          </a:prstGeom>
        </p:spPr>
        <p:txBody>
          <a:bodyPr>
            <a:noAutofit/>
          </a:bodyPr>
          <a:lstStyle>
            <a:lvl1pPr marL="173038" indent="-173038" algn="l" defTabSz="914400" rtl="0" eaLnBrk="1" latinLnBrk="0" hangingPunct="1">
              <a:lnSpc>
                <a:spcPct val="110000"/>
              </a:lnSpc>
              <a:spcBef>
                <a:spcPts val="1600"/>
              </a:spcBef>
              <a:buFont typeface="Arial" panose="020B0604020202020204" pitchFamily="34" charset="0"/>
              <a:buChar char="•"/>
              <a:tabLst/>
              <a:defRPr sz="1400" kern="1200">
                <a:solidFill>
                  <a:schemeClr val="tx1"/>
                </a:solidFill>
                <a:latin typeface="+mn-lt"/>
                <a:ea typeface="+mn-ea"/>
                <a:cs typeface="+mn-cs"/>
              </a:defRPr>
            </a:lvl1pPr>
            <a:lvl2pPr marL="519113" indent="-176213" algn="l" defTabSz="914400" rtl="0" eaLnBrk="1" latinLnBrk="0" hangingPunct="1">
              <a:lnSpc>
                <a:spcPct val="110000"/>
              </a:lnSpc>
              <a:spcBef>
                <a:spcPts val="800"/>
              </a:spcBef>
              <a:buSzPct val="85000"/>
              <a:buFont typeface="System Font Regular"/>
              <a:buChar char="⚬"/>
              <a:tabLst/>
              <a:defRPr sz="1400" kern="1200">
                <a:solidFill>
                  <a:schemeClr val="tx1"/>
                </a:solidFill>
                <a:latin typeface="+mn-lt"/>
                <a:ea typeface="+mn-ea"/>
                <a:cs typeface="+mn-cs"/>
              </a:defRPr>
            </a:lvl2pPr>
            <a:lvl3pPr marL="8620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3pPr>
            <a:lvl4pPr marL="1262063" indent="-17462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4pPr>
            <a:lvl5pPr marL="16621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5pPr>
            <a:lvl6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6pPr>
            <a:lvl7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7pPr>
            <a:lvl8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8pPr>
            <a:lvl9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9pPr>
          </a:lstStyle>
          <a:p>
            <a:pPr marL="0" indent="-3175">
              <a:lnSpc>
                <a:spcPct val="150000"/>
              </a:lnSpc>
              <a:spcBef>
                <a:spcPts val="0"/>
              </a:spcBef>
              <a:buNone/>
              <a:defRPr/>
            </a:pPr>
            <a:r>
              <a:rPr lang="en-CA" sz="1600" dirty="0"/>
              <a:t>2007: Saffron Revolution</a:t>
            </a:r>
          </a:p>
          <a:p>
            <a:pPr marL="0" indent="-3175">
              <a:lnSpc>
                <a:spcPct val="150000"/>
              </a:lnSpc>
              <a:spcBef>
                <a:spcPts val="0"/>
              </a:spcBef>
              <a:buNone/>
              <a:defRPr/>
            </a:pPr>
            <a:endParaRPr lang="en-CA" sz="1600" dirty="0"/>
          </a:p>
          <a:p>
            <a:pPr marL="0" indent="-3175">
              <a:lnSpc>
                <a:spcPct val="150000"/>
              </a:lnSpc>
              <a:spcBef>
                <a:spcPts val="0"/>
              </a:spcBef>
              <a:buNone/>
              <a:defRPr/>
            </a:pPr>
            <a:r>
              <a:rPr lang="en-CA" sz="1600" dirty="0"/>
              <a:t>2008: Constitution to give the Tatmadaw more control</a:t>
            </a:r>
          </a:p>
          <a:p>
            <a:pPr marL="0" indent="-3175">
              <a:lnSpc>
                <a:spcPct val="150000"/>
              </a:lnSpc>
              <a:spcBef>
                <a:spcPts val="0"/>
              </a:spcBef>
              <a:buNone/>
              <a:defRPr/>
            </a:pPr>
            <a:endParaRPr lang="en-CA" sz="1600" dirty="0"/>
          </a:p>
          <a:p>
            <a:pPr marL="0" indent="-3175">
              <a:lnSpc>
                <a:spcPct val="150000"/>
              </a:lnSpc>
              <a:spcBef>
                <a:spcPts val="0"/>
              </a:spcBef>
              <a:buNone/>
              <a:defRPr/>
            </a:pPr>
            <a:r>
              <a:rPr lang="en-CA" sz="1600" dirty="0"/>
              <a:t>2011: Political reforms began after enforcing the 2008 Constitution</a:t>
            </a:r>
          </a:p>
          <a:p>
            <a:pPr marL="0" indent="-3175">
              <a:lnSpc>
                <a:spcPct val="150000"/>
              </a:lnSpc>
              <a:spcBef>
                <a:spcPts val="0"/>
              </a:spcBef>
              <a:buNone/>
              <a:defRPr/>
            </a:pPr>
            <a:endParaRPr lang="en-CA" sz="1600" dirty="0"/>
          </a:p>
          <a:p>
            <a:pPr marL="0" indent="-3175">
              <a:lnSpc>
                <a:spcPct val="150000"/>
              </a:lnSpc>
              <a:spcBef>
                <a:spcPts val="0"/>
              </a:spcBef>
              <a:buNone/>
              <a:defRPr/>
            </a:pPr>
            <a:r>
              <a:rPr lang="en-CA" sz="1600" dirty="0"/>
              <a:t>2012: National League for Democracy (NLP), founded and led by Aung San Suu Kyi since 1988</a:t>
            </a:r>
          </a:p>
          <a:p>
            <a:pPr lvl="1">
              <a:lnSpc>
                <a:spcPct val="150000"/>
              </a:lnSpc>
              <a:spcBef>
                <a:spcPts val="0"/>
              </a:spcBef>
              <a:buFont typeface="Arial" panose="020B0604020202020204" pitchFamily="34" charset="0"/>
              <a:buChar char="•"/>
              <a:defRPr/>
            </a:pPr>
            <a:r>
              <a:rPr lang="en-CA" sz="1600" dirty="0"/>
              <a:t>Winning the parliamentary by-election that year and the national </a:t>
            </a:r>
            <a:r>
              <a:rPr lang="en-CA" sz="1600"/>
              <a:t>elections in 2015</a:t>
            </a:r>
            <a:endParaRPr lang="en-CA" sz="1600" dirty="0"/>
          </a:p>
          <a:p>
            <a:pPr lvl="1">
              <a:lnSpc>
                <a:spcPct val="150000"/>
              </a:lnSpc>
              <a:spcBef>
                <a:spcPts val="0"/>
              </a:spcBef>
              <a:buFont typeface="Arial" panose="020B0604020202020204" pitchFamily="34" charset="0"/>
              <a:buChar char="•"/>
              <a:defRPr/>
            </a:pPr>
            <a:r>
              <a:rPr lang="en-CA" sz="1600" dirty="0"/>
              <a:t>Subsequently National Elections in November 2020</a:t>
            </a:r>
          </a:p>
          <a:p>
            <a:pPr lvl="1">
              <a:lnSpc>
                <a:spcPct val="150000"/>
              </a:lnSpc>
              <a:spcBef>
                <a:spcPts val="0"/>
              </a:spcBef>
              <a:buFont typeface="Arial" panose="020B0604020202020204" pitchFamily="34" charset="0"/>
              <a:buChar char="•"/>
              <a:defRPr/>
            </a:pPr>
            <a:endParaRPr lang="en-CA" sz="1600" dirty="0"/>
          </a:p>
          <a:p>
            <a:pPr lvl="1">
              <a:lnSpc>
                <a:spcPct val="150000"/>
              </a:lnSpc>
              <a:spcBef>
                <a:spcPts val="0"/>
              </a:spcBef>
              <a:buFont typeface="Arial" panose="020B0604020202020204" pitchFamily="34" charset="0"/>
              <a:buChar char="•"/>
              <a:defRPr/>
            </a:pPr>
            <a:endParaRPr lang="en-CA" sz="1600" dirty="0"/>
          </a:p>
        </p:txBody>
      </p:sp>
      <p:pic>
        <p:nvPicPr>
          <p:cNvPr id="2056" name="Picture 8" descr="Myanmar Buddhist monks stage a rally to protest against ethnic minority Rohingya Muslims and to support Myanmar President Thein Sein's stance toward the sectarian violence that took place in June between ethnic Rakhine Buddhists and Rohingya Muslims in western Myanmar, in Mandalay, central Myanmar, on Sunday, Sept. 2, 2012. (AP Photo/Khin Maung Win)">
            <a:extLst>
              <a:ext uri="{FF2B5EF4-FFF2-40B4-BE49-F238E27FC236}">
                <a16:creationId xmlns:a16="http://schemas.microsoft.com/office/drawing/2014/main" id="{E58FB4F1-E4A6-3039-2703-5587C5D85F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63095" y="1799981"/>
            <a:ext cx="3479301" cy="195573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US President Barack Obama meets Myanmar's Aung San Suu Kyi in the Oval Office of the White House, September 19, 2012">
            <a:extLst>
              <a:ext uri="{FF2B5EF4-FFF2-40B4-BE49-F238E27FC236}">
                <a16:creationId xmlns:a16="http://schemas.microsoft.com/office/drawing/2014/main" id="{FA885E06-48CE-23F1-A4F2-66C64B09D3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63095" y="4177530"/>
            <a:ext cx="3476859" cy="195573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5841AA4-6B63-85FD-CDF7-E4932B499C25}"/>
              </a:ext>
            </a:extLst>
          </p:cNvPr>
          <p:cNvSpPr txBox="1"/>
          <p:nvPr/>
        </p:nvSpPr>
        <p:spPr>
          <a:xfrm>
            <a:off x="11558023" y="6133263"/>
            <a:ext cx="385042" cy="184666"/>
          </a:xfrm>
          <a:prstGeom prst="rect">
            <a:avLst/>
          </a:prstGeom>
          <a:noFill/>
        </p:spPr>
        <p:txBody>
          <a:bodyPr wrap="none" rtlCol="0">
            <a:spAutoFit/>
          </a:bodyPr>
          <a:lstStyle/>
          <a:p>
            <a:pPr algn="l"/>
            <a:r>
              <a:rPr lang="en-US" sz="600" dirty="0">
                <a:solidFill>
                  <a:schemeClr val="tx1">
                    <a:lumMod val="65000"/>
                    <a:lumOff val="35000"/>
                  </a:schemeClr>
                </a:solidFill>
              </a:rPr>
              <a:t>(AFP)</a:t>
            </a:r>
          </a:p>
        </p:txBody>
      </p:sp>
      <p:grpSp>
        <p:nvGrpSpPr>
          <p:cNvPr id="7" name="Group 6">
            <a:extLst>
              <a:ext uri="{FF2B5EF4-FFF2-40B4-BE49-F238E27FC236}">
                <a16:creationId xmlns:a16="http://schemas.microsoft.com/office/drawing/2014/main" id="{E2654636-CABB-7ECE-4D5B-960FAA3230A5}"/>
              </a:ext>
            </a:extLst>
          </p:cNvPr>
          <p:cNvGrpSpPr/>
          <p:nvPr/>
        </p:nvGrpSpPr>
        <p:grpSpPr>
          <a:xfrm>
            <a:off x="8880058" y="122569"/>
            <a:ext cx="3240999" cy="112295"/>
            <a:chOff x="8769703" y="170789"/>
            <a:chExt cx="3240999" cy="112295"/>
          </a:xfrm>
        </p:grpSpPr>
        <p:sp>
          <p:nvSpPr>
            <p:cNvPr id="8" name="Oval 7">
              <a:extLst>
                <a:ext uri="{FF2B5EF4-FFF2-40B4-BE49-F238E27FC236}">
                  <a16:creationId xmlns:a16="http://schemas.microsoft.com/office/drawing/2014/main" id="{293298B2-71E1-9E68-FAA8-FF7FFEB3E42E}"/>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9F3CD2E6-F8FE-734B-6FBB-E3413E9E0D32}"/>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41081248-CB3C-F91C-C384-61F9A6D0F90C}"/>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584C577C-39FB-98F8-FB57-9D6C88E9916F}"/>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D0F91D7D-4B9F-3105-F6D2-7B7076D19747}"/>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F73140EF-1B0A-9348-45F9-4627AB71BCF9}"/>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85A511D2-EB2F-FE21-F74D-7B5188F58BF0}"/>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E427678C-54C8-0567-93B6-1FDB3C98525D}"/>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FC1AE92A-9B8D-2370-CFE4-FACF64B3FFA2}"/>
                </a:ext>
              </a:extLst>
            </p:cNvPr>
            <p:cNvSpPr>
              <a:spLocks noChangeAspect="1"/>
            </p:cNvSpPr>
            <p:nvPr/>
          </p:nvSpPr>
          <p:spPr>
            <a:xfrm>
              <a:off x="1033405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282CE3F3-B313-3BD8-4F07-14989203E6AF}"/>
                </a:ext>
              </a:extLst>
            </p:cNvPr>
            <p:cNvSpPr>
              <a:spLocks noChangeAspect="1"/>
            </p:cNvSpPr>
            <p:nvPr/>
          </p:nvSpPr>
          <p:spPr>
            <a:xfrm>
              <a:off x="1052959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0B140B3C-92AD-B3C5-E0CC-C58EEB9C1490}"/>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E032A15C-66F4-179A-552A-E9237C37AAC5}"/>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4BA3A51D-86A4-0ADE-5547-C77F0423A715}"/>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A037AC18-A94F-959C-42D7-C7DD3D8C7F3F}"/>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6E8C6521-5BED-CA7C-466A-946AED79FB35}"/>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ACF19C9A-074A-BD27-E1B7-44537091AC67}"/>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4" name="Oval 23">
              <a:extLst>
                <a:ext uri="{FF2B5EF4-FFF2-40B4-BE49-F238E27FC236}">
                  <a16:creationId xmlns:a16="http://schemas.microsoft.com/office/drawing/2014/main" id="{B74428E0-458C-4554-41D6-21109850B9B2}"/>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3063782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E700B3-3680-2EC5-C07E-F40C4F1DADD2}"/>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F39528F-B864-7498-49AA-5939152D3EBD}"/>
              </a:ext>
            </a:extLst>
          </p:cNvPr>
          <p:cNvSpPr>
            <a:spLocks noGrp="1"/>
          </p:cNvSpPr>
          <p:nvPr>
            <p:ph type="title"/>
          </p:nvPr>
        </p:nvSpPr>
        <p:spPr>
          <a:xfrm>
            <a:off x="461211" y="810132"/>
            <a:ext cx="8570912" cy="989849"/>
          </a:xfrm>
        </p:spPr>
        <p:txBody>
          <a:bodyPr/>
          <a:lstStyle/>
          <a:p>
            <a:r>
              <a:rPr lang="en-CA" dirty="0"/>
              <a:t>Primer on Myanmar and the Myanmar Civil War</a:t>
            </a:r>
          </a:p>
        </p:txBody>
      </p:sp>
      <p:pic>
        <p:nvPicPr>
          <p:cNvPr id="5" name="Picture 4" descr="A blue symbol on a black background&#10;&#10;AI-generated content may be incorrect.">
            <a:extLst>
              <a:ext uri="{FF2B5EF4-FFF2-40B4-BE49-F238E27FC236}">
                <a16:creationId xmlns:a16="http://schemas.microsoft.com/office/drawing/2014/main" id="{2B57BC77-6933-53FF-A0AD-6414C110E79F}"/>
              </a:ext>
            </a:extLst>
          </p:cNvPr>
          <p:cNvPicPr>
            <a:picLocks noChangeAspect="1"/>
          </p:cNvPicPr>
          <p:nvPr/>
        </p:nvPicPr>
        <p:blipFill>
          <a:blip r:embed="rId3"/>
          <a:stretch>
            <a:fillRect/>
          </a:stretch>
        </p:blipFill>
        <p:spPr>
          <a:xfrm>
            <a:off x="2244132" y="5937842"/>
            <a:ext cx="586583" cy="583575"/>
          </a:xfrm>
          <a:prstGeom prst="rect">
            <a:avLst/>
          </a:prstGeom>
        </p:spPr>
      </p:pic>
      <p:sp>
        <p:nvSpPr>
          <p:cNvPr id="6" name="Content Placeholder 1">
            <a:extLst>
              <a:ext uri="{FF2B5EF4-FFF2-40B4-BE49-F238E27FC236}">
                <a16:creationId xmlns:a16="http://schemas.microsoft.com/office/drawing/2014/main" id="{8BD28084-01FE-FA73-1F37-4C390827AA99}"/>
              </a:ext>
            </a:extLst>
          </p:cNvPr>
          <p:cNvSpPr txBox="1">
            <a:spLocks/>
          </p:cNvSpPr>
          <p:nvPr/>
        </p:nvSpPr>
        <p:spPr>
          <a:xfrm>
            <a:off x="743092" y="1928317"/>
            <a:ext cx="7820806" cy="4204946"/>
          </a:xfrm>
          <a:prstGeom prst="rect">
            <a:avLst/>
          </a:prstGeom>
        </p:spPr>
        <p:txBody>
          <a:bodyPr>
            <a:noAutofit/>
          </a:bodyPr>
          <a:lstStyle>
            <a:lvl1pPr marL="173038" indent="-173038" algn="l" defTabSz="914400" rtl="0" eaLnBrk="1" latinLnBrk="0" hangingPunct="1">
              <a:lnSpc>
                <a:spcPct val="110000"/>
              </a:lnSpc>
              <a:spcBef>
                <a:spcPts val="1600"/>
              </a:spcBef>
              <a:buFont typeface="Arial" panose="020B0604020202020204" pitchFamily="34" charset="0"/>
              <a:buChar char="•"/>
              <a:tabLst/>
              <a:defRPr sz="1400" kern="1200">
                <a:solidFill>
                  <a:schemeClr val="tx1"/>
                </a:solidFill>
                <a:latin typeface="+mn-lt"/>
                <a:ea typeface="+mn-ea"/>
                <a:cs typeface="+mn-cs"/>
              </a:defRPr>
            </a:lvl1pPr>
            <a:lvl2pPr marL="519113" indent="-176213" algn="l" defTabSz="914400" rtl="0" eaLnBrk="1" latinLnBrk="0" hangingPunct="1">
              <a:lnSpc>
                <a:spcPct val="110000"/>
              </a:lnSpc>
              <a:spcBef>
                <a:spcPts val="800"/>
              </a:spcBef>
              <a:buSzPct val="85000"/>
              <a:buFont typeface="System Font Regular"/>
              <a:buChar char="⚬"/>
              <a:tabLst/>
              <a:defRPr sz="1400" kern="1200">
                <a:solidFill>
                  <a:schemeClr val="tx1"/>
                </a:solidFill>
                <a:latin typeface="+mn-lt"/>
                <a:ea typeface="+mn-ea"/>
                <a:cs typeface="+mn-cs"/>
              </a:defRPr>
            </a:lvl2pPr>
            <a:lvl3pPr marL="8620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3pPr>
            <a:lvl4pPr marL="1262063" indent="-17462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4pPr>
            <a:lvl5pPr marL="16621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5pPr>
            <a:lvl6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6pPr>
            <a:lvl7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7pPr>
            <a:lvl8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8pPr>
            <a:lvl9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9pPr>
          </a:lstStyle>
          <a:p>
            <a:pPr marL="0" indent="0">
              <a:lnSpc>
                <a:spcPct val="150000"/>
              </a:lnSpc>
              <a:spcBef>
                <a:spcPts val="0"/>
              </a:spcBef>
              <a:buNone/>
              <a:defRPr/>
            </a:pPr>
            <a:r>
              <a:rPr lang="en-US" sz="1600" dirty="0"/>
              <a:t>February 1</a:t>
            </a:r>
            <a:r>
              <a:rPr lang="en-US" sz="1600" baseline="30000" dirty="0"/>
              <a:t>st</a:t>
            </a:r>
            <a:r>
              <a:rPr lang="en-US" sz="1600" dirty="0"/>
              <a:t>, 2021 </a:t>
            </a:r>
            <a:r>
              <a:rPr lang="en-CA" sz="1600" dirty="0"/>
              <a:t> </a:t>
            </a:r>
          </a:p>
          <a:p>
            <a:pPr lvl="1">
              <a:lnSpc>
                <a:spcPct val="150000"/>
              </a:lnSpc>
              <a:spcBef>
                <a:spcPts val="0"/>
              </a:spcBef>
              <a:buFont typeface="Arial" panose="020B0604020202020204" pitchFamily="34" charset="0"/>
              <a:buChar char="•"/>
              <a:defRPr/>
            </a:pPr>
            <a:r>
              <a:rPr lang="en-CA" sz="1600" dirty="0"/>
              <a:t>The Tatmadaw launched a coup d'état </a:t>
            </a:r>
          </a:p>
          <a:p>
            <a:pPr lvl="1">
              <a:lnSpc>
                <a:spcPct val="150000"/>
              </a:lnSpc>
              <a:spcBef>
                <a:spcPts val="0"/>
              </a:spcBef>
              <a:buFont typeface="Arial" panose="020B0604020202020204" pitchFamily="34" charset="0"/>
              <a:buChar char="•"/>
              <a:defRPr/>
            </a:pPr>
            <a:r>
              <a:rPr lang="en-CA" sz="1600" dirty="0"/>
              <a:t>Deposed and detained President Win Myint and State Counsellor Suu Kyi</a:t>
            </a:r>
          </a:p>
          <a:p>
            <a:pPr lvl="1">
              <a:lnSpc>
                <a:spcPct val="150000"/>
              </a:lnSpc>
              <a:spcBef>
                <a:spcPts val="0"/>
              </a:spcBef>
              <a:buFont typeface="Arial" panose="020B0604020202020204" pitchFamily="34" charset="0"/>
              <a:buChar char="•"/>
              <a:defRPr/>
            </a:pPr>
            <a:endParaRPr lang="en-CA" sz="1600" dirty="0"/>
          </a:p>
          <a:p>
            <a:pPr marL="0" indent="0">
              <a:lnSpc>
                <a:spcPct val="150000"/>
              </a:lnSpc>
              <a:spcBef>
                <a:spcPts val="0"/>
              </a:spcBef>
              <a:buNone/>
              <a:defRPr/>
            </a:pPr>
            <a:r>
              <a:rPr lang="en-CA" sz="1600" dirty="0"/>
              <a:t>Then to 2024</a:t>
            </a:r>
          </a:p>
          <a:p>
            <a:pPr lvl="1">
              <a:lnSpc>
                <a:spcPct val="150000"/>
              </a:lnSpc>
              <a:spcBef>
                <a:spcPts val="0"/>
              </a:spcBef>
              <a:buFont typeface="Arial" panose="020B0604020202020204" pitchFamily="34" charset="0"/>
              <a:buChar char="•"/>
              <a:defRPr/>
            </a:pPr>
            <a:r>
              <a:rPr lang="en-CA" sz="1600" dirty="0"/>
              <a:t>Nation-wide protests against the military junta</a:t>
            </a:r>
          </a:p>
          <a:p>
            <a:pPr lvl="1">
              <a:lnSpc>
                <a:spcPct val="150000"/>
              </a:lnSpc>
              <a:spcBef>
                <a:spcPts val="0"/>
              </a:spcBef>
              <a:buFont typeface="Arial" panose="020B0604020202020204" pitchFamily="34" charset="0"/>
              <a:buChar char="•"/>
              <a:defRPr/>
            </a:pPr>
            <a:r>
              <a:rPr lang="en-CA" sz="1600" dirty="0"/>
              <a:t>Thousands non-state resistance groups (e.g., military arm of the exiled government and ethnic minority armies) rose to combat the military junta</a:t>
            </a:r>
          </a:p>
          <a:p>
            <a:pPr lvl="1">
              <a:lnSpc>
                <a:spcPct val="150000"/>
              </a:lnSpc>
              <a:spcBef>
                <a:spcPts val="0"/>
              </a:spcBef>
              <a:defRPr/>
            </a:pPr>
            <a:endParaRPr lang="en-CA" sz="1600" dirty="0"/>
          </a:p>
        </p:txBody>
      </p:sp>
      <p:pic>
        <p:nvPicPr>
          <p:cNvPr id="1032" name="Picture 8" descr="A map of Myanmar showing the balance of power in 14,000 village groups. The military controls the central areas, shown in dark green. This includes key cities such as Yangon, the country's largest. Multiple resistance groups and ethnic armies control much of the outer regions, shown in red hatching. The remaining spaces in light green indicate contested areas with limited military control. And smaller areas shown in grey have no data as they are largely forested with different administration structures.">
            <a:extLst>
              <a:ext uri="{FF2B5EF4-FFF2-40B4-BE49-F238E27FC236}">
                <a16:creationId xmlns:a16="http://schemas.microsoft.com/office/drawing/2014/main" id="{A4031AFA-61D7-D63C-89DE-79AA0C8925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72601" y="1134965"/>
            <a:ext cx="3121121" cy="5677155"/>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46C469F1-FB3E-82BF-8C78-72DD40FCEED8}"/>
              </a:ext>
            </a:extLst>
          </p:cNvPr>
          <p:cNvGrpSpPr/>
          <p:nvPr/>
        </p:nvGrpSpPr>
        <p:grpSpPr>
          <a:xfrm>
            <a:off x="5475303" y="4947399"/>
            <a:ext cx="3554179" cy="1933222"/>
            <a:chOff x="3500558" y="4394118"/>
            <a:chExt cx="3554179" cy="1933222"/>
          </a:xfrm>
        </p:grpSpPr>
        <p:pic>
          <p:nvPicPr>
            <p:cNvPr id="11" name="Picture 6" descr="A protester holds an image of Senior General Min Aung Hlaing during an anti-coup march in February 2021.">
              <a:extLst>
                <a:ext uri="{FF2B5EF4-FFF2-40B4-BE49-F238E27FC236}">
                  <a16:creationId xmlns:a16="http://schemas.microsoft.com/office/drawing/2014/main" id="{8F8FBF86-5A56-8FC4-B067-3576858569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54904" y="4394118"/>
              <a:ext cx="2899833" cy="193322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27C6519-77C5-FFA1-7208-063F9540FED5}"/>
                </a:ext>
              </a:extLst>
            </p:cNvPr>
            <p:cNvSpPr txBox="1"/>
            <p:nvPr/>
          </p:nvSpPr>
          <p:spPr>
            <a:xfrm>
              <a:off x="3500558" y="6072299"/>
              <a:ext cx="654346" cy="184666"/>
            </a:xfrm>
            <a:prstGeom prst="rect">
              <a:avLst/>
            </a:prstGeom>
            <a:noFill/>
          </p:spPr>
          <p:txBody>
            <a:bodyPr wrap="none" rtlCol="0">
              <a:spAutoFit/>
            </a:bodyPr>
            <a:lstStyle/>
            <a:p>
              <a:pPr algn="l"/>
              <a:r>
                <a:rPr lang="en-US" sz="600" dirty="0">
                  <a:solidFill>
                    <a:schemeClr val="tx1">
                      <a:lumMod val="65000"/>
                      <a:lumOff val="35000"/>
                    </a:schemeClr>
                  </a:solidFill>
                </a:rPr>
                <a:t>(Getty Image)</a:t>
              </a:r>
            </a:p>
          </p:txBody>
        </p:sp>
      </p:grpSp>
      <p:grpSp>
        <p:nvGrpSpPr>
          <p:cNvPr id="14" name="Group 13">
            <a:extLst>
              <a:ext uri="{FF2B5EF4-FFF2-40B4-BE49-F238E27FC236}">
                <a16:creationId xmlns:a16="http://schemas.microsoft.com/office/drawing/2014/main" id="{2F3ECE0B-D0E2-AF8E-5150-5ADD613F6968}"/>
              </a:ext>
            </a:extLst>
          </p:cNvPr>
          <p:cNvGrpSpPr/>
          <p:nvPr/>
        </p:nvGrpSpPr>
        <p:grpSpPr>
          <a:xfrm>
            <a:off x="8880058" y="122569"/>
            <a:ext cx="3240999" cy="112295"/>
            <a:chOff x="8769703" y="170789"/>
            <a:chExt cx="3240999" cy="112295"/>
          </a:xfrm>
        </p:grpSpPr>
        <p:sp>
          <p:nvSpPr>
            <p:cNvPr id="15" name="Oval 14">
              <a:extLst>
                <a:ext uri="{FF2B5EF4-FFF2-40B4-BE49-F238E27FC236}">
                  <a16:creationId xmlns:a16="http://schemas.microsoft.com/office/drawing/2014/main" id="{7EC2A1DC-D81A-216B-0ECD-351C3E74160C}"/>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4B9ADEE6-7E9C-7E18-8046-3797EC364344}"/>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A308E41C-D4D6-8454-5F27-7FCC66664199}"/>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CF237941-410A-C19E-3213-233F90E68D03}"/>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5F2EED78-E241-05F5-1EE2-FAFAA41E6A03}"/>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33DEBFEE-2B09-4D49-2E3E-042414412DC7}"/>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3DB11B1F-2412-CE9F-E01C-248A921C5A21}"/>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CA59B6FC-E46C-A288-794A-D5779552DDFE}"/>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2AB3EC08-55D7-5386-43DD-A885940220FE}"/>
                </a:ext>
              </a:extLst>
            </p:cNvPr>
            <p:cNvSpPr>
              <a:spLocks noChangeAspect="1"/>
            </p:cNvSpPr>
            <p:nvPr/>
          </p:nvSpPr>
          <p:spPr>
            <a:xfrm>
              <a:off x="1033405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4" name="Oval 23">
              <a:extLst>
                <a:ext uri="{FF2B5EF4-FFF2-40B4-BE49-F238E27FC236}">
                  <a16:creationId xmlns:a16="http://schemas.microsoft.com/office/drawing/2014/main" id="{4785B577-4200-7797-6BAD-89BAD3AE270B}"/>
                </a:ext>
              </a:extLst>
            </p:cNvPr>
            <p:cNvSpPr>
              <a:spLocks noChangeAspect="1"/>
            </p:cNvSpPr>
            <p:nvPr/>
          </p:nvSpPr>
          <p:spPr>
            <a:xfrm>
              <a:off x="1052959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5" name="Oval 24">
              <a:extLst>
                <a:ext uri="{FF2B5EF4-FFF2-40B4-BE49-F238E27FC236}">
                  <a16:creationId xmlns:a16="http://schemas.microsoft.com/office/drawing/2014/main" id="{C2226FEA-EDD2-2B79-D250-EA94945A414A}"/>
                </a:ext>
              </a:extLst>
            </p:cNvPr>
            <p:cNvSpPr>
              <a:spLocks noChangeAspect="1"/>
            </p:cNvSpPr>
            <p:nvPr/>
          </p:nvSpPr>
          <p:spPr>
            <a:xfrm>
              <a:off x="1072514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43" name="Oval 42">
              <a:extLst>
                <a:ext uri="{FF2B5EF4-FFF2-40B4-BE49-F238E27FC236}">
                  <a16:creationId xmlns:a16="http://schemas.microsoft.com/office/drawing/2014/main" id="{0C135F4F-0D7D-2823-B499-15EB3BC36F9D}"/>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44" name="Oval 43">
              <a:extLst>
                <a:ext uri="{FF2B5EF4-FFF2-40B4-BE49-F238E27FC236}">
                  <a16:creationId xmlns:a16="http://schemas.microsoft.com/office/drawing/2014/main" id="{96370BDD-2704-DEAC-356D-4FF051CC564B}"/>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45" name="Oval 44">
              <a:extLst>
                <a:ext uri="{FF2B5EF4-FFF2-40B4-BE49-F238E27FC236}">
                  <a16:creationId xmlns:a16="http://schemas.microsoft.com/office/drawing/2014/main" id="{14FD5853-55B6-D473-83B3-6B53BFD8C931}"/>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46" name="Oval 45">
              <a:extLst>
                <a:ext uri="{FF2B5EF4-FFF2-40B4-BE49-F238E27FC236}">
                  <a16:creationId xmlns:a16="http://schemas.microsoft.com/office/drawing/2014/main" id="{FCF8CC8C-DC41-6FF5-1C88-8754F8619D49}"/>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47" name="Oval 46">
              <a:extLst>
                <a:ext uri="{FF2B5EF4-FFF2-40B4-BE49-F238E27FC236}">
                  <a16:creationId xmlns:a16="http://schemas.microsoft.com/office/drawing/2014/main" id="{C4BCA493-A523-263F-4866-3F771733FFE8}"/>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48" name="Oval 47">
              <a:extLst>
                <a:ext uri="{FF2B5EF4-FFF2-40B4-BE49-F238E27FC236}">
                  <a16:creationId xmlns:a16="http://schemas.microsoft.com/office/drawing/2014/main" id="{C00F8B34-0A63-A19B-64BB-87523C73D7BA}"/>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4184231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D51E5E9-ED2A-A2F9-0F8A-58B52D78D12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B27B0C3-68D6-D3AB-91E7-72F260B1E4FA}"/>
              </a:ext>
            </a:extLst>
          </p:cNvPr>
          <p:cNvSpPr>
            <a:spLocks noGrp="1"/>
          </p:cNvSpPr>
          <p:nvPr>
            <p:ph type="title"/>
          </p:nvPr>
        </p:nvSpPr>
        <p:spPr>
          <a:xfrm>
            <a:off x="461211" y="810133"/>
            <a:ext cx="8570912" cy="745952"/>
          </a:xfrm>
        </p:spPr>
        <p:txBody>
          <a:bodyPr/>
          <a:lstStyle/>
          <a:p>
            <a:r>
              <a:rPr lang="en-CA" dirty="0"/>
              <a:t>Primer on Myanmar and the Myanmar Civil War</a:t>
            </a:r>
          </a:p>
        </p:txBody>
      </p:sp>
      <p:sp>
        <p:nvSpPr>
          <p:cNvPr id="6" name="Content Placeholder 1">
            <a:extLst>
              <a:ext uri="{FF2B5EF4-FFF2-40B4-BE49-F238E27FC236}">
                <a16:creationId xmlns:a16="http://schemas.microsoft.com/office/drawing/2014/main" id="{7DA6CE17-517B-7F51-14DA-2D8213E0A0C5}"/>
              </a:ext>
            </a:extLst>
          </p:cNvPr>
          <p:cNvSpPr txBox="1">
            <a:spLocks/>
          </p:cNvSpPr>
          <p:nvPr/>
        </p:nvSpPr>
        <p:spPr>
          <a:xfrm>
            <a:off x="743090" y="1928317"/>
            <a:ext cx="10582635" cy="4566174"/>
          </a:xfrm>
          <a:prstGeom prst="rect">
            <a:avLst/>
          </a:prstGeom>
        </p:spPr>
        <p:txBody>
          <a:bodyPr>
            <a:noAutofit/>
          </a:bodyPr>
          <a:lstStyle>
            <a:lvl1pPr marL="173038" indent="-173038" algn="l" defTabSz="914400" rtl="0" eaLnBrk="1" latinLnBrk="0" hangingPunct="1">
              <a:lnSpc>
                <a:spcPct val="110000"/>
              </a:lnSpc>
              <a:spcBef>
                <a:spcPts val="1600"/>
              </a:spcBef>
              <a:buFont typeface="Arial" panose="020B0604020202020204" pitchFamily="34" charset="0"/>
              <a:buChar char="•"/>
              <a:tabLst/>
              <a:defRPr sz="1400" kern="1200">
                <a:solidFill>
                  <a:schemeClr val="tx1"/>
                </a:solidFill>
                <a:latin typeface="+mn-lt"/>
                <a:ea typeface="+mn-ea"/>
                <a:cs typeface="+mn-cs"/>
              </a:defRPr>
            </a:lvl1pPr>
            <a:lvl2pPr marL="519113" indent="-176213" algn="l" defTabSz="914400" rtl="0" eaLnBrk="1" latinLnBrk="0" hangingPunct="1">
              <a:lnSpc>
                <a:spcPct val="110000"/>
              </a:lnSpc>
              <a:spcBef>
                <a:spcPts val="800"/>
              </a:spcBef>
              <a:buSzPct val="85000"/>
              <a:buFont typeface="System Font Regular"/>
              <a:buChar char="⚬"/>
              <a:tabLst/>
              <a:defRPr sz="1400" kern="1200">
                <a:solidFill>
                  <a:schemeClr val="tx1"/>
                </a:solidFill>
                <a:latin typeface="+mn-lt"/>
                <a:ea typeface="+mn-ea"/>
                <a:cs typeface="+mn-cs"/>
              </a:defRPr>
            </a:lvl2pPr>
            <a:lvl3pPr marL="8620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3pPr>
            <a:lvl4pPr marL="1262063" indent="-17462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4pPr>
            <a:lvl5pPr marL="16621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5pPr>
            <a:lvl6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6pPr>
            <a:lvl7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7pPr>
            <a:lvl8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8pPr>
            <a:lvl9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9pPr>
          </a:lstStyle>
          <a:p>
            <a:pPr marL="0" indent="0">
              <a:lnSpc>
                <a:spcPct val="150000"/>
              </a:lnSpc>
              <a:spcBef>
                <a:spcPts val="0"/>
              </a:spcBef>
              <a:buNone/>
              <a:defRPr/>
            </a:pPr>
            <a:r>
              <a:rPr lang="en-US" sz="1600" b="1" dirty="0"/>
              <a:t>2024 marked the most devastating year for civilians in Myanmar </a:t>
            </a:r>
          </a:p>
          <a:p>
            <a:pPr lvl="1">
              <a:lnSpc>
                <a:spcPct val="150000"/>
              </a:lnSpc>
              <a:spcBef>
                <a:spcPts val="0"/>
              </a:spcBef>
              <a:buFont typeface="Arial" panose="020B0604020202020204" pitchFamily="34" charset="0"/>
              <a:buChar char="•"/>
              <a:defRPr/>
            </a:pPr>
            <a:r>
              <a:rPr lang="en-US" sz="1600" dirty="0"/>
              <a:t>&gt;1,800 civilians killed and over 40% of which were women and children (United Nations High Commissioner for Refugees, 2025a) </a:t>
            </a:r>
          </a:p>
          <a:p>
            <a:pPr lvl="1">
              <a:lnSpc>
                <a:spcPct val="150000"/>
              </a:lnSpc>
              <a:spcBef>
                <a:spcPts val="0"/>
              </a:spcBef>
              <a:buFont typeface="Arial" panose="020B0604020202020204" pitchFamily="34" charset="0"/>
              <a:buChar char="•"/>
              <a:defRPr/>
            </a:pPr>
            <a:r>
              <a:rPr lang="en-US" sz="1600" dirty="0"/>
              <a:t>&gt;18 million people or 1/4 of the population relying on humanitarian assistance (United Nations Office for the Coordination of Humanitarian Affairs, 2024)</a:t>
            </a:r>
          </a:p>
          <a:p>
            <a:pPr lvl="1">
              <a:lnSpc>
                <a:spcPct val="150000"/>
              </a:lnSpc>
              <a:spcBef>
                <a:spcPts val="0"/>
              </a:spcBef>
              <a:buFont typeface="Arial" panose="020B0604020202020204" pitchFamily="34" charset="0"/>
              <a:buChar char="•"/>
              <a:defRPr/>
            </a:pPr>
            <a:r>
              <a:rPr lang="en-US" sz="1600" dirty="0"/>
              <a:t>&gt;3.5 million people displaced across the country (United Nations High Commissioner for Refugees, 2025b)</a:t>
            </a:r>
          </a:p>
          <a:p>
            <a:pPr lvl="1">
              <a:lnSpc>
                <a:spcPct val="150000"/>
              </a:lnSpc>
              <a:spcBef>
                <a:spcPts val="0"/>
              </a:spcBef>
              <a:buFont typeface="Arial" panose="020B0604020202020204" pitchFamily="34" charset="0"/>
              <a:buChar char="•"/>
              <a:defRPr/>
            </a:pPr>
            <a:r>
              <a:rPr lang="en-CA" sz="1600" dirty="0"/>
              <a:t>Ranked second to last in the Democracy Index (Economist Intelligence Unit, 2024)</a:t>
            </a:r>
          </a:p>
          <a:p>
            <a:pPr lvl="1">
              <a:lnSpc>
                <a:spcPct val="150000"/>
              </a:lnSpc>
              <a:spcBef>
                <a:spcPts val="0"/>
              </a:spcBef>
              <a:buFont typeface="Arial" panose="020B0604020202020204" pitchFamily="34" charset="0"/>
              <a:buChar char="•"/>
              <a:defRPr/>
            </a:pPr>
            <a:r>
              <a:rPr lang="en-CA" sz="1600" dirty="0"/>
              <a:t>Becoming “a forgotten crisis” (Htet et al., 2024; United Nations, 2024)</a:t>
            </a:r>
          </a:p>
          <a:p>
            <a:pPr marL="0" indent="0">
              <a:lnSpc>
                <a:spcPct val="150000"/>
              </a:lnSpc>
              <a:spcBef>
                <a:spcPts val="0"/>
              </a:spcBef>
              <a:buNone/>
              <a:defRPr/>
            </a:pPr>
            <a:endParaRPr lang="en-US" sz="1600" dirty="0"/>
          </a:p>
          <a:p>
            <a:pPr marL="0" indent="0" algn="ctr">
              <a:lnSpc>
                <a:spcPct val="150000"/>
              </a:lnSpc>
              <a:spcBef>
                <a:spcPts val="0"/>
              </a:spcBef>
              <a:buNone/>
              <a:defRPr/>
            </a:pPr>
            <a:r>
              <a:rPr lang="en-US" sz="1600" b="1" dirty="0"/>
              <a:t>Likely underestimates of the suffering of the people in Myanmar</a:t>
            </a:r>
          </a:p>
        </p:txBody>
      </p:sp>
      <p:sp>
        <p:nvSpPr>
          <p:cNvPr id="8" name="TextBox 7">
            <a:extLst>
              <a:ext uri="{FF2B5EF4-FFF2-40B4-BE49-F238E27FC236}">
                <a16:creationId xmlns:a16="http://schemas.microsoft.com/office/drawing/2014/main" id="{E7C520CD-21A7-A42B-CC24-0E280247B5E7}"/>
              </a:ext>
            </a:extLst>
          </p:cNvPr>
          <p:cNvSpPr txBox="1"/>
          <p:nvPr/>
        </p:nvSpPr>
        <p:spPr>
          <a:xfrm>
            <a:off x="866275" y="5955882"/>
            <a:ext cx="10864514" cy="1077218"/>
          </a:xfrm>
          <a:prstGeom prst="rect">
            <a:avLst/>
          </a:prstGeom>
          <a:noFill/>
        </p:spPr>
        <p:txBody>
          <a:bodyPr wrap="square" rtlCol="0">
            <a:spAutoFit/>
          </a:bodyPr>
          <a:lstStyle/>
          <a:p>
            <a:r>
              <a:rPr lang="en-US" sz="800" dirty="0">
                <a:solidFill>
                  <a:schemeClr val="bg2">
                    <a:lumMod val="50000"/>
                  </a:schemeClr>
                </a:solidFill>
              </a:rPr>
              <a:t>Economist Intelligence Unit. (2025). </a:t>
            </a:r>
            <a:r>
              <a:rPr lang="en-US" sz="800" i="1" dirty="0">
                <a:solidFill>
                  <a:schemeClr val="bg2">
                    <a:lumMod val="50000"/>
                  </a:schemeClr>
                </a:solidFill>
              </a:rPr>
              <a:t>Democracy Index 2024</a:t>
            </a:r>
            <a:r>
              <a:rPr lang="en-US" sz="800" dirty="0">
                <a:solidFill>
                  <a:schemeClr val="bg2">
                    <a:lumMod val="50000"/>
                  </a:schemeClr>
                </a:solidFill>
              </a:rPr>
              <a:t>. </a:t>
            </a:r>
            <a:r>
              <a:rPr lang="en-US" sz="800" dirty="0">
                <a:solidFill>
                  <a:srgbClr val="007FA3"/>
                </a:solidFill>
                <a:hlinkClick r:id="rId3">
                  <a:extLst>
                    <a:ext uri="{A12FA001-AC4F-418D-AE19-62706E023703}">
                      <ahyp:hlinkClr xmlns:ahyp="http://schemas.microsoft.com/office/drawing/2018/hyperlinkcolor" val="tx"/>
                    </a:ext>
                  </a:extLst>
                </a:hlinkClick>
              </a:rPr>
              <a:t>https://www.eiu.com/n/campaigns/democracy-index-2024</a:t>
            </a:r>
            <a:r>
              <a:rPr lang="en-US" sz="800" dirty="0">
                <a:solidFill>
                  <a:schemeClr val="bg2">
                    <a:lumMod val="50000"/>
                  </a:schemeClr>
                </a:solidFill>
                <a:hlinkClick r:id="rId3">
                  <a:extLst>
                    <a:ext uri="{A12FA001-AC4F-418D-AE19-62706E023703}">
                      <ahyp:hlinkClr xmlns:ahyp="http://schemas.microsoft.com/office/drawing/2018/hyperlinkcolor" val="tx"/>
                    </a:ext>
                  </a:extLst>
                </a:hlinkClick>
              </a:rPr>
              <a:t>/</a:t>
            </a:r>
            <a:endParaRPr lang="en-US" sz="800" dirty="0">
              <a:solidFill>
                <a:schemeClr val="bg2">
                  <a:lumMod val="50000"/>
                </a:schemeClr>
              </a:solidFill>
            </a:endParaRPr>
          </a:p>
          <a:p>
            <a:r>
              <a:rPr lang="en-US" sz="800" dirty="0">
                <a:solidFill>
                  <a:schemeClr val="bg2">
                    <a:lumMod val="50000"/>
                  </a:schemeClr>
                </a:solidFill>
              </a:rPr>
              <a:t>United Nations. (2024, April 4). </a:t>
            </a:r>
            <a:r>
              <a:rPr lang="en-US" sz="800" i="1" dirty="0">
                <a:solidFill>
                  <a:schemeClr val="bg2">
                    <a:lumMod val="50000"/>
                  </a:schemeClr>
                </a:solidFill>
              </a:rPr>
              <a:t>As Crisis in Myanmar Worsens, Security Council Must Take Resolute Action to End Violence by Country’s Military, Address Humanitarian Situation, Speakers Urge</a:t>
            </a:r>
            <a:r>
              <a:rPr lang="en-US" sz="800" dirty="0">
                <a:solidFill>
                  <a:schemeClr val="bg2">
                    <a:lumMod val="50000"/>
                  </a:schemeClr>
                </a:solidFill>
              </a:rPr>
              <a:t>. </a:t>
            </a:r>
            <a:r>
              <a:rPr lang="en-US" sz="800" dirty="0">
                <a:solidFill>
                  <a:srgbClr val="007FA3"/>
                </a:solidFill>
                <a:hlinkClick r:id="rId4">
                  <a:extLst>
                    <a:ext uri="{A12FA001-AC4F-418D-AE19-62706E023703}">
                      <ahyp:hlinkClr xmlns:ahyp="http://schemas.microsoft.com/office/drawing/2018/hyperlinkcolor" val="tx"/>
                    </a:ext>
                  </a:extLst>
                </a:hlinkClick>
              </a:rPr>
              <a:t>https://press.un.org/en/2024/sc15652.doc.</a:t>
            </a:r>
            <a:r>
              <a:rPr lang="en-US" sz="800" dirty="0">
                <a:solidFill>
                  <a:schemeClr val="bg2">
                    <a:lumMod val="50000"/>
                  </a:schemeClr>
                </a:solidFill>
                <a:hlinkClick r:id="rId4">
                  <a:extLst>
                    <a:ext uri="{A12FA001-AC4F-418D-AE19-62706E023703}">
                      <ahyp:hlinkClr xmlns:ahyp="http://schemas.microsoft.com/office/drawing/2018/hyperlinkcolor" val="tx"/>
                    </a:ext>
                  </a:extLst>
                </a:hlinkClick>
              </a:rPr>
              <a:t>htm</a:t>
            </a:r>
            <a:endParaRPr lang="en-US" sz="800" dirty="0">
              <a:solidFill>
                <a:schemeClr val="bg2">
                  <a:lumMod val="50000"/>
                </a:schemeClr>
              </a:solidFill>
            </a:endParaRPr>
          </a:p>
          <a:p>
            <a:r>
              <a:rPr lang="en-US" sz="800" dirty="0">
                <a:solidFill>
                  <a:schemeClr val="bg2">
                    <a:lumMod val="50000"/>
                  </a:schemeClr>
                </a:solidFill>
              </a:rPr>
              <a:t>United Nations High Commissioner for Refugees. (2025a). </a:t>
            </a:r>
            <a:r>
              <a:rPr lang="en-US" sz="800" i="1" dirty="0">
                <a:solidFill>
                  <a:schemeClr val="bg2">
                    <a:lumMod val="50000"/>
                  </a:schemeClr>
                </a:solidFill>
              </a:rPr>
              <a:t>Update on the Human Rights Situation in Myanmar Overview of developments in 2024</a:t>
            </a:r>
            <a:r>
              <a:rPr lang="en-US" sz="800" dirty="0">
                <a:solidFill>
                  <a:schemeClr val="bg2">
                    <a:lumMod val="50000"/>
                  </a:schemeClr>
                </a:solidFill>
              </a:rPr>
              <a:t>.</a:t>
            </a:r>
          </a:p>
          <a:p>
            <a:r>
              <a:rPr lang="en-US" sz="800" dirty="0">
                <a:solidFill>
                  <a:schemeClr val="bg2">
                    <a:lumMod val="50000"/>
                  </a:schemeClr>
                </a:solidFill>
              </a:rPr>
              <a:t>United Nations High Commissioner for Refugees. (2025b). </a:t>
            </a:r>
            <a:r>
              <a:rPr lang="en-US" sz="800" i="1" dirty="0">
                <a:solidFill>
                  <a:schemeClr val="bg2">
                    <a:lumMod val="50000"/>
                  </a:schemeClr>
                </a:solidFill>
              </a:rPr>
              <a:t>Myanmar UNHCR displacement overview 30 Dec 2024</a:t>
            </a:r>
            <a:r>
              <a:rPr lang="en-US" sz="800" dirty="0">
                <a:solidFill>
                  <a:schemeClr val="bg2">
                    <a:lumMod val="50000"/>
                  </a:schemeClr>
                </a:solidFill>
              </a:rPr>
              <a:t>. </a:t>
            </a:r>
            <a:r>
              <a:rPr lang="en-US" sz="800" dirty="0">
                <a:solidFill>
                  <a:srgbClr val="007FA3"/>
                </a:solidFill>
                <a:hlinkClick r:id="rId5">
                  <a:extLst>
                    <a:ext uri="{A12FA001-AC4F-418D-AE19-62706E023703}">
                      <ahyp:hlinkClr xmlns:ahyp="http://schemas.microsoft.com/office/drawing/2018/hyperlinkcolor" val="tx"/>
                    </a:ext>
                  </a:extLst>
                </a:hlinkClick>
              </a:rPr>
              <a:t>https://data.unhcr.org/en/documents/details/</a:t>
            </a:r>
            <a:r>
              <a:rPr lang="en-US" sz="800" dirty="0">
                <a:solidFill>
                  <a:schemeClr val="bg2">
                    <a:lumMod val="50000"/>
                  </a:schemeClr>
                </a:solidFill>
                <a:hlinkClick r:id="rId5">
                  <a:extLst>
                    <a:ext uri="{A12FA001-AC4F-418D-AE19-62706E023703}">
                      <ahyp:hlinkClr xmlns:ahyp="http://schemas.microsoft.com/office/drawing/2018/hyperlinkcolor" val="tx"/>
                    </a:ext>
                  </a:extLst>
                </a:hlinkClick>
              </a:rPr>
              <a:t>113509</a:t>
            </a:r>
            <a:endParaRPr lang="en-US" sz="800" dirty="0">
              <a:solidFill>
                <a:schemeClr val="bg2">
                  <a:lumMod val="50000"/>
                </a:schemeClr>
              </a:solidFill>
            </a:endParaRPr>
          </a:p>
          <a:p>
            <a:r>
              <a:rPr lang="en-US" sz="800" dirty="0">
                <a:solidFill>
                  <a:schemeClr val="bg2">
                    <a:lumMod val="50000"/>
                  </a:schemeClr>
                </a:solidFill>
              </a:rPr>
              <a:t>United Nations Office for the Coordination of Humanitarian Affairs. (2024). </a:t>
            </a:r>
            <a:r>
              <a:rPr lang="en-US" sz="800" i="1" dirty="0">
                <a:solidFill>
                  <a:schemeClr val="bg2">
                    <a:lumMod val="50000"/>
                  </a:schemeClr>
                </a:solidFill>
              </a:rPr>
              <a:t>Myanmar Humanitarian Update No. 41</a:t>
            </a:r>
            <a:r>
              <a:rPr lang="en-US" sz="800" dirty="0">
                <a:solidFill>
                  <a:schemeClr val="bg2">
                    <a:lumMod val="50000"/>
                  </a:schemeClr>
                </a:solidFill>
              </a:rPr>
              <a:t>. United Nations. </a:t>
            </a:r>
            <a:r>
              <a:rPr lang="en-US" sz="800" dirty="0">
                <a:solidFill>
                  <a:schemeClr val="bg2">
                    <a:lumMod val="50000"/>
                  </a:schemeClr>
                </a:solidFill>
                <a:hlinkClick r:id="rId6">
                  <a:extLst>
                    <a:ext uri="{A12FA001-AC4F-418D-AE19-62706E023703}">
                      <ahyp:hlinkClr xmlns:ahyp="http://schemas.microsoft.com/office/drawing/2018/hyperlinkcolor" val="tx"/>
                    </a:ext>
                  </a:extLst>
                </a:hlinkClick>
              </a:rPr>
              <a:t>https://reliefweb.int/report/myanmar/myanmar-humanitarian-update-no-41-10-october-2024</a:t>
            </a:r>
            <a:endParaRPr lang="en-US" sz="800" dirty="0">
              <a:solidFill>
                <a:schemeClr val="bg2">
                  <a:lumMod val="50000"/>
                </a:schemeClr>
              </a:solidFill>
            </a:endParaRPr>
          </a:p>
          <a:p>
            <a:endParaRPr lang="en-US" sz="800" dirty="0">
              <a:solidFill>
                <a:schemeClr val="bg2">
                  <a:lumMod val="50000"/>
                </a:schemeClr>
              </a:solidFill>
            </a:endParaRPr>
          </a:p>
          <a:p>
            <a:endParaRPr lang="en-US" sz="800" dirty="0">
              <a:solidFill>
                <a:schemeClr val="bg2">
                  <a:lumMod val="50000"/>
                </a:schemeClr>
              </a:solidFill>
            </a:endParaRPr>
          </a:p>
        </p:txBody>
      </p:sp>
      <p:grpSp>
        <p:nvGrpSpPr>
          <p:cNvPr id="2" name="Group 1">
            <a:extLst>
              <a:ext uri="{FF2B5EF4-FFF2-40B4-BE49-F238E27FC236}">
                <a16:creationId xmlns:a16="http://schemas.microsoft.com/office/drawing/2014/main" id="{67D70313-A88D-D3FA-4632-62B021D523DC}"/>
              </a:ext>
            </a:extLst>
          </p:cNvPr>
          <p:cNvGrpSpPr/>
          <p:nvPr/>
        </p:nvGrpSpPr>
        <p:grpSpPr>
          <a:xfrm>
            <a:off x="8880058" y="122569"/>
            <a:ext cx="3240999" cy="112295"/>
            <a:chOff x="8769703" y="170789"/>
            <a:chExt cx="3240999" cy="112295"/>
          </a:xfrm>
        </p:grpSpPr>
        <p:sp>
          <p:nvSpPr>
            <p:cNvPr id="3" name="Oval 2">
              <a:extLst>
                <a:ext uri="{FF2B5EF4-FFF2-40B4-BE49-F238E27FC236}">
                  <a16:creationId xmlns:a16="http://schemas.microsoft.com/office/drawing/2014/main" id="{48EF0580-559F-4674-74E5-F20E7E59D3EF}"/>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5" name="Oval 4">
              <a:extLst>
                <a:ext uri="{FF2B5EF4-FFF2-40B4-BE49-F238E27FC236}">
                  <a16:creationId xmlns:a16="http://schemas.microsoft.com/office/drawing/2014/main" id="{E9FBADC8-B9BF-4A45-B226-79ABCA13885F}"/>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7" name="Oval 6">
              <a:extLst>
                <a:ext uri="{FF2B5EF4-FFF2-40B4-BE49-F238E27FC236}">
                  <a16:creationId xmlns:a16="http://schemas.microsoft.com/office/drawing/2014/main" id="{4801A777-54EB-5047-7C20-1013EB3D5C4D}"/>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E23B66BA-7C5B-5245-144A-658E0C959DE3}"/>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763194A6-1C86-5AF8-0D37-CD78696D7162}"/>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043F3D95-C7E5-8B00-A1C0-563C852D67A8}"/>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BB4FF210-7FA1-D732-5DB2-9D0EE11CD567}"/>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FBCAC693-20E0-B1CF-9EEA-BF346FC5EDB5}"/>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18B5E463-069D-39B9-5945-0779D2BFFD55}"/>
                </a:ext>
              </a:extLst>
            </p:cNvPr>
            <p:cNvSpPr>
              <a:spLocks noChangeAspect="1"/>
            </p:cNvSpPr>
            <p:nvPr/>
          </p:nvSpPr>
          <p:spPr>
            <a:xfrm>
              <a:off x="1033405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82FBD20D-9FF5-74B4-E587-70935BAF2621}"/>
                </a:ext>
              </a:extLst>
            </p:cNvPr>
            <p:cNvSpPr>
              <a:spLocks noChangeAspect="1"/>
            </p:cNvSpPr>
            <p:nvPr/>
          </p:nvSpPr>
          <p:spPr>
            <a:xfrm>
              <a:off x="1052959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764E4C5D-9B36-1FB3-85A1-C2125988AFBA}"/>
                </a:ext>
              </a:extLst>
            </p:cNvPr>
            <p:cNvSpPr>
              <a:spLocks noChangeAspect="1"/>
            </p:cNvSpPr>
            <p:nvPr/>
          </p:nvSpPr>
          <p:spPr>
            <a:xfrm>
              <a:off x="1072514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C74860AD-988D-D749-7432-D3646752C6D3}"/>
                </a:ext>
              </a:extLst>
            </p:cNvPr>
            <p:cNvSpPr>
              <a:spLocks noChangeAspect="1"/>
            </p:cNvSpPr>
            <p:nvPr/>
          </p:nvSpPr>
          <p:spPr>
            <a:xfrm>
              <a:off x="1092068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9BB7F3E7-62A5-2292-4F29-EE02B8E17335}"/>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50C67C2E-7467-DDDE-A0B7-2225D972FE2B}"/>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17B0AB20-859F-1667-5118-6AB5EE23BD80}"/>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C3E0E6BB-16D0-4794-ACC5-47A380A45BF0}"/>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CBA621B3-A1D5-CF65-F05D-922C95C78688}"/>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24269241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1041C7-D53F-0650-F6F3-2925F619641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3EB2DDD-F08D-134D-D83C-B681207F5CF5}"/>
              </a:ext>
            </a:extLst>
          </p:cNvPr>
          <p:cNvSpPr>
            <a:spLocks noGrp="1"/>
          </p:cNvSpPr>
          <p:nvPr>
            <p:ph type="title"/>
          </p:nvPr>
        </p:nvSpPr>
        <p:spPr>
          <a:xfrm>
            <a:off x="461210" y="810132"/>
            <a:ext cx="10912643" cy="989849"/>
          </a:xfrm>
        </p:spPr>
        <p:txBody>
          <a:bodyPr/>
          <a:lstStyle/>
          <a:p>
            <a:r>
              <a:rPr lang="en-CA" dirty="0"/>
              <a:t>Limited existing evidence on mental health and well-being consequences of the coup d'état </a:t>
            </a:r>
          </a:p>
        </p:txBody>
      </p:sp>
      <p:pic>
        <p:nvPicPr>
          <p:cNvPr id="5" name="Picture 4" descr="A blue symbol on a black background&#10;&#10;AI-generated content may be incorrect.">
            <a:extLst>
              <a:ext uri="{FF2B5EF4-FFF2-40B4-BE49-F238E27FC236}">
                <a16:creationId xmlns:a16="http://schemas.microsoft.com/office/drawing/2014/main" id="{52E7A9E5-7E6F-FF6C-BA9A-7360DF7FE1DC}"/>
              </a:ext>
            </a:extLst>
          </p:cNvPr>
          <p:cNvPicPr>
            <a:picLocks noChangeAspect="1"/>
          </p:cNvPicPr>
          <p:nvPr/>
        </p:nvPicPr>
        <p:blipFill>
          <a:blip r:embed="rId3"/>
          <a:stretch>
            <a:fillRect/>
          </a:stretch>
        </p:blipFill>
        <p:spPr>
          <a:xfrm>
            <a:off x="2244132" y="5937842"/>
            <a:ext cx="586583" cy="583575"/>
          </a:xfrm>
          <a:prstGeom prst="rect">
            <a:avLst/>
          </a:prstGeom>
        </p:spPr>
      </p:pic>
      <p:sp>
        <p:nvSpPr>
          <p:cNvPr id="6" name="Content Placeholder 1">
            <a:extLst>
              <a:ext uri="{FF2B5EF4-FFF2-40B4-BE49-F238E27FC236}">
                <a16:creationId xmlns:a16="http://schemas.microsoft.com/office/drawing/2014/main" id="{7078E870-947D-09B2-0290-7EB1934AD213}"/>
              </a:ext>
            </a:extLst>
          </p:cNvPr>
          <p:cNvSpPr txBox="1">
            <a:spLocks/>
          </p:cNvSpPr>
          <p:nvPr/>
        </p:nvSpPr>
        <p:spPr>
          <a:xfrm>
            <a:off x="743091" y="1928317"/>
            <a:ext cx="10470340" cy="4204946"/>
          </a:xfrm>
          <a:prstGeom prst="rect">
            <a:avLst/>
          </a:prstGeom>
        </p:spPr>
        <p:txBody>
          <a:bodyPr>
            <a:noAutofit/>
          </a:bodyPr>
          <a:lstStyle>
            <a:lvl1pPr marL="173038" indent="-173038" algn="l" defTabSz="914400" rtl="0" eaLnBrk="1" latinLnBrk="0" hangingPunct="1">
              <a:lnSpc>
                <a:spcPct val="110000"/>
              </a:lnSpc>
              <a:spcBef>
                <a:spcPts val="1600"/>
              </a:spcBef>
              <a:buFont typeface="Arial" panose="020B0604020202020204" pitchFamily="34" charset="0"/>
              <a:buChar char="•"/>
              <a:tabLst/>
              <a:defRPr sz="1400" kern="1200">
                <a:solidFill>
                  <a:schemeClr val="tx1"/>
                </a:solidFill>
                <a:latin typeface="+mn-lt"/>
                <a:ea typeface="+mn-ea"/>
                <a:cs typeface="+mn-cs"/>
              </a:defRPr>
            </a:lvl1pPr>
            <a:lvl2pPr marL="519113" indent="-176213" algn="l" defTabSz="914400" rtl="0" eaLnBrk="1" latinLnBrk="0" hangingPunct="1">
              <a:lnSpc>
                <a:spcPct val="110000"/>
              </a:lnSpc>
              <a:spcBef>
                <a:spcPts val="800"/>
              </a:spcBef>
              <a:buSzPct val="85000"/>
              <a:buFont typeface="System Font Regular"/>
              <a:buChar char="⚬"/>
              <a:tabLst/>
              <a:defRPr sz="1400" kern="1200">
                <a:solidFill>
                  <a:schemeClr val="tx1"/>
                </a:solidFill>
                <a:latin typeface="+mn-lt"/>
                <a:ea typeface="+mn-ea"/>
                <a:cs typeface="+mn-cs"/>
              </a:defRPr>
            </a:lvl2pPr>
            <a:lvl3pPr marL="8620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3pPr>
            <a:lvl4pPr marL="1262063" indent="-17462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4pPr>
            <a:lvl5pPr marL="16621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5pPr>
            <a:lvl6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6pPr>
            <a:lvl7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7pPr>
            <a:lvl8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8pPr>
            <a:lvl9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9pPr>
          </a:lstStyle>
          <a:p>
            <a:pPr marL="0" indent="0">
              <a:lnSpc>
                <a:spcPct val="150000"/>
              </a:lnSpc>
              <a:spcBef>
                <a:spcPts val="0"/>
              </a:spcBef>
              <a:buNone/>
              <a:defRPr/>
            </a:pPr>
            <a:r>
              <a:rPr lang="en-US" sz="1600" dirty="0"/>
              <a:t>Nationwide population-based survey of Burmese adults (</a:t>
            </a:r>
            <a:r>
              <a:rPr lang="en-US" sz="1600" i="1" dirty="0"/>
              <a:t>N</a:t>
            </a:r>
            <a:r>
              <a:rPr lang="en-US" sz="1600" dirty="0"/>
              <a:t>=1,038) 5 months following the coup (Fan et al., 2024) 1/3 had post-traumatic stress disorder, anxiety, or depression. </a:t>
            </a:r>
          </a:p>
          <a:p>
            <a:pPr marL="0" indent="0">
              <a:lnSpc>
                <a:spcPct val="150000"/>
              </a:lnSpc>
              <a:spcBef>
                <a:spcPts val="0"/>
              </a:spcBef>
              <a:buNone/>
              <a:defRPr/>
            </a:pPr>
            <a:endParaRPr lang="en-US" sz="1600" dirty="0"/>
          </a:p>
          <a:p>
            <a:pPr marL="0" indent="0">
              <a:lnSpc>
                <a:spcPct val="150000"/>
              </a:lnSpc>
              <a:spcBef>
                <a:spcPts val="0"/>
              </a:spcBef>
              <a:buNone/>
              <a:defRPr/>
            </a:pPr>
            <a:r>
              <a:rPr lang="en-US" sz="1600" dirty="0"/>
              <a:t>Non-probability adult sample (</a:t>
            </a:r>
            <a:r>
              <a:rPr lang="en-US" sz="1600" i="1" dirty="0"/>
              <a:t>N</a:t>
            </a:r>
            <a:r>
              <a:rPr lang="en-US" sz="1600" dirty="0"/>
              <a:t>=7,720) in October 2021 (Saw et al., 2023)</a:t>
            </a:r>
          </a:p>
          <a:p>
            <a:pPr lvl="1">
              <a:lnSpc>
                <a:spcPct val="150000"/>
              </a:lnSpc>
              <a:spcBef>
                <a:spcPts val="0"/>
              </a:spcBef>
              <a:defRPr/>
            </a:pPr>
            <a:r>
              <a:rPr lang="en-US" sz="1600" dirty="0"/>
              <a:t>60% of them had probable depression, anxiety, and both</a:t>
            </a:r>
          </a:p>
          <a:p>
            <a:pPr marL="0" indent="-3175">
              <a:lnSpc>
                <a:spcPct val="150000"/>
              </a:lnSpc>
              <a:spcBef>
                <a:spcPts val="0"/>
              </a:spcBef>
              <a:buNone/>
              <a:defRPr/>
            </a:pPr>
            <a:endParaRPr lang="en-US" sz="1600" dirty="0"/>
          </a:p>
          <a:p>
            <a:pPr marL="0" indent="-3175">
              <a:lnSpc>
                <a:spcPct val="150000"/>
              </a:lnSpc>
              <a:spcBef>
                <a:spcPts val="0"/>
              </a:spcBef>
              <a:buNone/>
              <a:defRPr/>
            </a:pPr>
            <a:r>
              <a:rPr lang="en-US" sz="1600" dirty="0"/>
              <a:t>Purposive sample of young girls and women (N=750) from disadvantaged communities 2.5-3 years since the coup (Pearson et al., 2025)</a:t>
            </a:r>
          </a:p>
          <a:p>
            <a:pPr marL="628650" lvl="1" indent="-285750">
              <a:lnSpc>
                <a:spcPct val="150000"/>
              </a:lnSpc>
              <a:spcBef>
                <a:spcPts val="0"/>
              </a:spcBef>
              <a:defRPr/>
            </a:pPr>
            <a:r>
              <a:rPr lang="en-US" sz="1600" dirty="0"/>
              <a:t>&gt;80% of the respondents reported at least one conflict-related stressors </a:t>
            </a:r>
          </a:p>
          <a:p>
            <a:pPr marL="628650" lvl="1" indent="-285750">
              <a:lnSpc>
                <a:spcPct val="150000"/>
              </a:lnSpc>
              <a:spcBef>
                <a:spcPts val="0"/>
              </a:spcBef>
              <a:defRPr/>
            </a:pPr>
            <a:r>
              <a:rPr lang="en-US" sz="1600" dirty="0"/>
              <a:t>Such exposure put them 2.5 times more likely to develop any depression symptoms</a:t>
            </a:r>
          </a:p>
        </p:txBody>
      </p:sp>
      <p:sp>
        <p:nvSpPr>
          <p:cNvPr id="2" name="TextBox 1">
            <a:extLst>
              <a:ext uri="{FF2B5EF4-FFF2-40B4-BE49-F238E27FC236}">
                <a16:creationId xmlns:a16="http://schemas.microsoft.com/office/drawing/2014/main" id="{1D093147-654C-CE9D-18D5-928F9B06FFCF}"/>
              </a:ext>
            </a:extLst>
          </p:cNvPr>
          <p:cNvSpPr txBox="1"/>
          <p:nvPr/>
        </p:nvSpPr>
        <p:spPr>
          <a:xfrm>
            <a:off x="2999874" y="5788731"/>
            <a:ext cx="8898214" cy="1077218"/>
          </a:xfrm>
          <a:prstGeom prst="rect">
            <a:avLst/>
          </a:prstGeom>
          <a:noFill/>
        </p:spPr>
        <p:txBody>
          <a:bodyPr wrap="square" rtlCol="0">
            <a:spAutoFit/>
          </a:bodyPr>
          <a:lstStyle/>
          <a:p>
            <a:r>
              <a:rPr lang="en-US" sz="800" dirty="0">
                <a:solidFill>
                  <a:schemeClr val="bg2">
                    <a:lumMod val="50000"/>
                  </a:schemeClr>
                </a:solidFill>
              </a:rPr>
              <a:t>Fan, X., Ning, K., Ma, T. S., Aung, Y., Tun, H. M., Zaw, P. P. T., Flores, F. P., Chow, M. S., Leung, C. M., Lun, P., Chang, W. C., Leung, G. M., &amp; Ni, M. Y. (2024). Post-traumatic stress, depression, and anxiety during the 2021 Myanmar conflict: A nationwide population-based survey. </a:t>
            </a:r>
            <a:r>
              <a:rPr lang="en-US" sz="800" i="1" dirty="0">
                <a:solidFill>
                  <a:schemeClr val="bg2">
                    <a:lumMod val="50000"/>
                  </a:schemeClr>
                </a:solidFill>
              </a:rPr>
              <a:t>The Lancet Regional Health - Southeast Asia</a:t>
            </a:r>
            <a:r>
              <a:rPr lang="en-US" sz="800" dirty="0">
                <a:solidFill>
                  <a:schemeClr val="bg2">
                    <a:lumMod val="50000"/>
                  </a:schemeClr>
                </a:solidFill>
              </a:rPr>
              <a:t>, </a:t>
            </a:r>
            <a:r>
              <a:rPr lang="en-US" sz="800" i="1" dirty="0">
                <a:solidFill>
                  <a:schemeClr val="bg2">
                    <a:lumMod val="50000"/>
                  </a:schemeClr>
                </a:solidFill>
              </a:rPr>
              <a:t>26</a:t>
            </a:r>
            <a:r>
              <a:rPr lang="en-US" sz="800" dirty="0">
                <a:solidFill>
                  <a:schemeClr val="bg2">
                    <a:lumMod val="50000"/>
                  </a:schemeClr>
                </a:solidFill>
              </a:rPr>
              <a:t>. </a:t>
            </a:r>
            <a:r>
              <a:rPr lang="en-US" sz="800" dirty="0">
                <a:solidFill>
                  <a:srgbClr val="007FA3"/>
                </a:solidFill>
                <a:hlinkClick r:id="rId4">
                  <a:extLst>
                    <a:ext uri="{A12FA001-AC4F-418D-AE19-62706E023703}">
                      <ahyp:hlinkClr xmlns:ahyp="http://schemas.microsoft.com/office/drawing/2018/hyperlinkcolor" val="tx"/>
                    </a:ext>
                  </a:extLst>
                </a:hlinkClick>
              </a:rPr>
              <a:t>https://doi.org/10.1016/j.lansea.</a:t>
            </a:r>
            <a:r>
              <a:rPr lang="en-US" sz="800" dirty="0">
                <a:solidFill>
                  <a:schemeClr val="bg2">
                    <a:lumMod val="50000"/>
                  </a:schemeClr>
                </a:solidFill>
                <a:hlinkClick r:id="rId4">
                  <a:extLst>
                    <a:ext uri="{A12FA001-AC4F-418D-AE19-62706E023703}">
                      <ahyp:hlinkClr xmlns:ahyp="http://schemas.microsoft.com/office/drawing/2018/hyperlinkcolor" val="tx"/>
                    </a:ext>
                  </a:extLst>
                </a:hlinkClick>
              </a:rPr>
              <a:t>2024.100396</a:t>
            </a:r>
            <a:endParaRPr lang="en-US" sz="800" dirty="0">
              <a:solidFill>
                <a:schemeClr val="bg2">
                  <a:lumMod val="50000"/>
                </a:schemeClr>
              </a:solidFill>
            </a:endParaRPr>
          </a:p>
          <a:p>
            <a:r>
              <a:rPr lang="en-US" sz="800" dirty="0">
                <a:solidFill>
                  <a:schemeClr val="bg2">
                    <a:lumMod val="50000"/>
                  </a:schemeClr>
                </a:solidFill>
              </a:rPr>
              <a:t>Pearson, I., Chase, E., Van Kim, C., San, N. M., Ja, H., Hlaing, Z. M., Oo, N., Lae, K., Soe, E. E., Zobrist, B., Zimmerman, C., &amp; Ranganathan, M. (2025). Conflict exposure and mental health: A survey of adolescent girls and young women in Myanmar post the 2021 coup d’état. </a:t>
            </a:r>
            <a:r>
              <a:rPr lang="en-US" sz="800" i="1" dirty="0">
                <a:solidFill>
                  <a:schemeClr val="bg2">
                    <a:lumMod val="50000"/>
                  </a:schemeClr>
                </a:solidFill>
              </a:rPr>
              <a:t>Conflict and Health</a:t>
            </a:r>
            <a:r>
              <a:rPr lang="en-US" sz="800" dirty="0">
                <a:solidFill>
                  <a:schemeClr val="bg2">
                    <a:lumMod val="50000"/>
                  </a:schemeClr>
                </a:solidFill>
              </a:rPr>
              <a:t>, </a:t>
            </a:r>
            <a:r>
              <a:rPr lang="en-US" sz="800" i="1" dirty="0">
                <a:solidFill>
                  <a:schemeClr val="bg2">
                    <a:lumMod val="50000"/>
                  </a:schemeClr>
                </a:solidFill>
              </a:rPr>
              <a:t>19</a:t>
            </a:r>
            <a:r>
              <a:rPr lang="en-US" sz="800" dirty="0">
                <a:solidFill>
                  <a:schemeClr val="bg2">
                    <a:lumMod val="50000"/>
                  </a:schemeClr>
                </a:solidFill>
              </a:rPr>
              <a:t>(1), 29. </a:t>
            </a:r>
            <a:r>
              <a:rPr lang="en-US" sz="800" dirty="0">
                <a:solidFill>
                  <a:srgbClr val="007FA3"/>
                </a:solidFill>
                <a:hlinkClick r:id="rId5">
                  <a:extLst>
                    <a:ext uri="{A12FA001-AC4F-418D-AE19-62706E023703}">
                      <ahyp:hlinkClr xmlns:ahyp="http://schemas.microsoft.com/office/drawing/2018/hyperlinkcolor" val="tx"/>
                    </a:ext>
                  </a:extLst>
                </a:hlinkClick>
              </a:rPr>
              <a:t>https://doi.org/10.1186/</a:t>
            </a:r>
            <a:r>
              <a:rPr lang="en-US" sz="800" dirty="0">
                <a:solidFill>
                  <a:schemeClr val="bg2">
                    <a:lumMod val="50000"/>
                  </a:schemeClr>
                </a:solidFill>
                <a:hlinkClick r:id="rId5">
                  <a:extLst>
                    <a:ext uri="{A12FA001-AC4F-418D-AE19-62706E023703}">
                      <ahyp:hlinkClr xmlns:ahyp="http://schemas.microsoft.com/office/drawing/2018/hyperlinkcolor" val="tx"/>
                    </a:ext>
                  </a:extLst>
                </a:hlinkClick>
              </a:rPr>
              <a:t>s13031-025-00668-y</a:t>
            </a:r>
            <a:endParaRPr lang="en-US" sz="800" dirty="0">
              <a:solidFill>
                <a:schemeClr val="bg2">
                  <a:lumMod val="50000"/>
                </a:schemeClr>
              </a:solidFill>
            </a:endParaRPr>
          </a:p>
          <a:p>
            <a:r>
              <a:rPr lang="en-US" sz="800" dirty="0">
                <a:solidFill>
                  <a:schemeClr val="bg2">
                    <a:lumMod val="50000"/>
                  </a:schemeClr>
                </a:solidFill>
              </a:rPr>
              <a:t>Saw, H.-W., Owens, V., Morales, S. A., Rodriguez, N., Kern, C., &amp; Bach, R. L. (2023). Population mental health in Burma after 2021 military coup: Online non-probability survey. </a:t>
            </a:r>
            <a:r>
              <a:rPr lang="en-US" sz="800" i="1" dirty="0" err="1">
                <a:solidFill>
                  <a:schemeClr val="bg2">
                    <a:lumMod val="50000"/>
                  </a:schemeClr>
                </a:solidFill>
              </a:rPr>
              <a:t>BJPsych</a:t>
            </a:r>
            <a:r>
              <a:rPr lang="en-US" sz="800" i="1" dirty="0">
                <a:solidFill>
                  <a:schemeClr val="bg2">
                    <a:lumMod val="50000"/>
                  </a:schemeClr>
                </a:solidFill>
              </a:rPr>
              <a:t> Open</a:t>
            </a:r>
            <a:r>
              <a:rPr lang="en-US" sz="800" dirty="0">
                <a:solidFill>
                  <a:schemeClr val="bg2">
                    <a:lumMod val="50000"/>
                  </a:schemeClr>
                </a:solidFill>
              </a:rPr>
              <a:t>, </a:t>
            </a:r>
            <a:r>
              <a:rPr lang="en-US" sz="800" i="1" dirty="0">
                <a:solidFill>
                  <a:schemeClr val="bg2">
                    <a:lumMod val="50000"/>
                  </a:schemeClr>
                </a:solidFill>
              </a:rPr>
              <a:t>9</a:t>
            </a:r>
            <a:r>
              <a:rPr lang="en-US" sz="800" dirty="0">
                <a:solidFill>
                  <a:schemeClr val="bg2">
                    <a:lumMod val="50000"/>
                  </a:schemeClr>
                </a:solidFill>
              </a:rPr>
              <a:t>(5), e156. </a:t>
            </a:r>
            <a:r>
              <a:rPr lang="en-US" sz="800" dirty="0">
                <a:solidFill>
                  <a:schemeClr val="bg2">
                    <a:lumMod val="50000"/>
                  </a:schemeClr>
                </a:solidFill>
                <a:hlinkClick r:id="rId6">
                  <a:extLst>
                    <a:ext uri="{A12FA001-AC4F-418D-AE19-62706E023703}">
                      <ahyp:hlinkClr xmlns:ahyp="http://schemas.microsoft.com/office/drawing/2018/hyperlinkcolor" val="tx"/>
                    </a:ext>
                  </a:extLst>
                </a:hlinkClick>
              </a:rPr>
              <a:t>https://doi.org/10.1192/bjo.2023.550</a:t>
            </a:r>
            <a:endParaRPr lang="en-US" sz="800" dirty="0">
              <a:solidFill>
                <a:schemeClr val="bg2">
                  <a:lumMod val="50000"/>
                </a:schemeClr>
              </a:solidFill>
            </a:endParaRPr>
          </a:p>
          <a:p>
            <a:endParaRPr lang="en-US" sz="800" dirty="0">
              <a:solidFill>
                <a:schemeClr val="bg2">
                  <a:lumMod val="50000"/>
                </a:schemeClr>
              </a:solidFill>
              <a:effectLst/>
            </a:endParaRPr>
          </a:p>
        </p:txBody>
      </p:sp>
      <p:grpSp>
        <p:nvGrpSpPr>
          <p:cNvPr id="3" name="Group 2">
            <a:extLst>
              <a:ext uri="{FF2B5EF4-FFF2-40B4-BE49-F238E27FC236}">
                <a16:creationId xmlns:a16="http://schemas.microsoft.com/office/drawing/2014/main" id="{696F5AFC-B7EB-80AF-4166-87A71EF812D2}"/>
              </a:ext>
            </a:extLst>
          </p:cNvPr>
          <p:cNvGrpSpPr/>
          <p:nvPr/>
        </p:nvGrpSpPr>
        <p:grpSpPr>
          <a:xfrm>
            <a:off x="8880058" y="122569"/>
            <a:ext cx="3240999" cy="112295"/>
            <a:chOff x="8769703" y="170789"/>
            <a:chExt cx="3240999" cy="112295"/>
          </a:xfrm>
        </p:grpSpPr>
        <p:sp>
          <p:nvSpPr>
            <p:cNvPr id="7" name="Oval 6">
              <a:extLst>
                <a:ext uri="{FF2B5EF4-FFF2-40B4-BE49-F238E27FC236}">
                  <a16:creationId xmlns:a16="http://schemas.microsoft.com/office/drawing/2014/main" id="{CE878B04-7938-6029-6ACC-353D19AA1035}"/>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8" name="Oval 7">
              <a:extLst>
                <a:ext uri="{FF2B5EF4-FFF2-40B4-BE49-F238E27FC236}">
                  <a16:creationId xmlns:a16="http://schemas.microsoft.com/office/drawing/2014/main" id="{3D6E9CF4-B133-B3D4-D7D4-D1E03DDE668F}"/>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5984D34E-AACD-8896-5605-49C3BC1FF614}"/>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DA095B4C-87F2-C9A3-B7BA-02A79F50FE0D}"/>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C281DB0B-F582-5410-53E5-C78471125AD0}"/>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20CBF92F-2F75-7A63-7883-DE90D0D131C7}"/>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54E64383-6BA0-52DB-1854-BB9D2CADCF70}"/>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805E7AF3-08B0-9071-CD4E-40929AF7689A}"/>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17BC904C-4CA4-FFDE-F4C9-FB27FB6D0088}"/>
                </a:ext>
              </a:extLst>
            </p:cNvPr>
            <p:cNvSpPr>
              <a:spLocks noChangeAspect="1"/>
            </p:cNvSpPr>
            <p:nvPr/>
          </p:nvSpPr>
          <p:spPr>
            <a:xfrm>
              <a:off x="1033405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CBCDB5B5-3F13-9C1C-D89B-1B116D8A0B1B}"/>
                </a:ext>
              </a:extLst>
            </p:cNvPr>
            <p:cNvSpPr>
              <a:spLocks noChangeAspect="1"/>
            </p:cNvSpPr>
            <p:nvPr/>
          </p:nvSpPr>
          <p:spPr>
            <a:xfrm>
              <a:off x="1052959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DFA5C009-6F30-6A77-A986-6715EE03F86D}"/>
                </a:ext>
              </a:extLst>
            </p:cNvPr>
            <p:cNvSpPr>
              <a:spLocks noChangeAspect="1"/>
            </p:cNvSpPr>
            <p:nvPr/>
          </p:nvSpPr>
          <p:spPr>
            <a:xfrm>
              <a:off x="1072514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C67282CD-F021-FD36-6112-36DFC86CE1A9}"/>
                </a:ext>
              </a:extLst>
            </p:cNvPr>
            <p:cNvSpPr>
              <a:spLocks noChangeAspect="1"/>
            </p:cNvSpPr>
            <p:nvPr/>
          </p:nvSpPr>
          <p:spPr>
            <a:xfrm>
              <a:off x="1092068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C826CD88-0A7E-D47A-B1DF-BDEF1D9617EC}"/>
                </a:ext>
              </a:extLst>
            </p:cNvPr>
            <p:cNvSpPr>
              <a:spLocks noChangeAspect="1"/>
            </p:cNvSpPr>
            <p:nvPr/>
          </p:nvSpPr>
          <p:spPr>
            <a:xfrm>
              <a:off x="1111623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5B81B125-2A7D-12E5-3167-69AB98FFA25C}"/>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C7A82A3D-FE90-A5ED-9D7E-3825101ABF82}"/>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8CD61987-7D09-3A90-BBBF-2CED0134E532}"/>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422EF4E9-C0A0-E079-F9E3-3EE22315CB62}"/>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549467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B318AE-EFBB-4C9F-8739-031338D92EB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C0380F8-6280-7754-29A5-FB9CBD567EAE}"/>
              </a:ext>
            </a:extLst>
          </p:cNvPr>
          <p:cNvSpPr>
            <a:spLocks noGrp="1"/>
          </p:cNvSpPr>
          <p:nvPr>
            <p:ph type="title"/>
          </p:nvPr>
        </p:nvSpPr>
        <p:spPr>
          <a:xfrm>
            <a:off x="461210" y="810132"/>
            <a:ext cx="10912643" cy="989849"/>
          </a:xfrm>
        </p:spPr>
        <p:txBody>
          <a:bodyPr/>
          <a:lstStyle/>
          <a:p>
            <a:r>
              <a:rPr lang="en-CA" dirty="0"/>
              <a:t>Current Study</a:t>
            </a:r>
          </a:p>
        </p:txBody>
      </p:sp>
      <p:pic>
        <p:nvPicPr>
          <p:cNvPr id="5" name="Picture 4" descr="A blue symbol on a black background&#10;&#10;AI-generated content may be incorrect.">
            <a:extLst>
              <a:ext uri="{FF2B5EF4-FFF2-40B4-BE49-F238E27FC236}">
                <a16:creationId xmlns:a16="http://schemas.microsoft.com/office/drawing/2014/main" id="{407C3BD4-DEC8-006A-115B-76CE3ABECDDE}"/>
              </a:ext>
            </a:extLst>
          </p:cNvPr>
          <p:cNvPicPr>
            <a:picLocks noChangeAspect="1"/>
          </p:cNvPicPr>
          <p:nvPr/>
        </p:nvPicPr>
        <p:blipFill>
          <a:blip r:embed="rId3"/>
          <a:stretch>
            <a:fillRect/>
          </a:stretch>
        </p:blipFill>
        <p:spPr>
          <a:xfrm>
            <a:off x="2244132" y="5937842"/>
            <a:ext cx="586583" cy="583575"/>
          </a:xfrm>
          <a:prstGeom prst="rect">
            <a:avLst/>
          </a:prstGeom>
        </p:spPr>
      </p:pic>
      <p:sp>
        <p:nvSpPr>
          <p:cNvPr id="6" name="Content Placeholder 1">
            <a:extLst>
              <a:ext uri="{FF2B5EF4-FFF2-40B4-BE49-F238E27FC236}">
                <a16:creationId xmlns:a16="http://schemas.microsoft.com/office/drawing/2014/main" id="{7D20C0C7-CF94-053D-0666-CC723693120F}"/>
              </a:ext>
            </a:extLst>
          </p:cNvPr>
          <p:cNvSpPr txBox="1">
            <a:spLocks/>
          </p:cNvSpPr>
          <p:nvPr/>
        </p:nvSpPr>
        <p:spPr>
          <a:xfrm>
            <a:off x="743091" y="1928317"/>
            <a:ext cx="10470340" cy="4204946"/>
          </a:xfrm>
          <a:prstGeom prst="rect">
            <a:avLst/>
          </a:prstGeom>
        </p:spPr>
        <p:txBody>
          <a:bodyPr>
            <a:noAutofit/>
          </a:bodyPr>
          <a:lstStyle>
            <a:lvl1pPr marL="173038" indent="-173038" algn="l" defTabSz="914400" rtl="0" eaLnBrk="1" latinLnBrk="0" hangingPunct="1">
              <a:lnSpc>
                <a:spcPct val="110000"/>
              </a:lnSpc>
              <a:spcBef>
                <a:spcPts val="1600"/>
              </a:spcBef>
              <a:buFont typeface="Arial" panose="020B0604020202020204" pitchFamily="34" charset="0"/>
              <a:buChar char="•"/>
              <a:tabLst/>
              <a:defRPr sz="1400" kern="1200">
                <a:solidFill>
                  <a:schemeClr val="tx1"/>
                </a:solidFill>
                <a:latin typeface="+mn-lt"/>
                <a:ea typeface="+mn-ea"/>
                <a:cs typeface="+mn-cs"/>
              </a:defRPr>
            </a:lvl1pPr>
            <a:lvl2pPr marL="519113" indent="-176213" algn="l" defTabSz="914400" rtl="0" eaLnBrk="1" latinLnBrk="0" hangingPunct="1">
              <a:lnSpc>
                <a:spcPct val="110000"/>
              </a:lnSpc>
              <a:spcBef>
                <a:spcPts val="800"/>
              </a:spcBef>
              <a:buSzPct val="85000"/>
              <a:buFont typeface="System Font Regular"/>
              <a:buChar char="⚬"/>
              <a:tabLst/>
              <a:defRPr sz="1400" kern="1200">
                <a:solidFill>
                  <a:schemeClr val="tx1"/>
                </a:solidFill>
                <a:latin typeface="+mn-lt"/>
                <a:ea typeface="+mn-ea"/>
                <a:cs typeface="+mn-cs"/>
              </a:defRPr>
            </a:lvl2pPr>
            <a:lvl3pPr marL="8620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3pPr>
            <a:lvl4pPr marL="1262063" indent="-17462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4pPr>
            <a:lvl5pPr marL="16621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5pPr>
            <a:lvl6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6pPr>
            <a:lvl7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7pPr>
            <a:lvl8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8pPr>
            <a:lvl9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9pPr>
          </a:lstStyle>
          <a:p>
            <a:pPr marL="0" indent="0" algn="ctr">
              <a:lnSpc>
                <a:spcPct val="150000"/>
              </a:lnSpc>
              <a:spcBef>
                <a:spcPts val="0"/>
              </a:spcBef>
              <a:buNone/>
              <a:defRPr/>
            </a:pPr>
            <a:r>
              <a:rPr lang="en-US" sz="1800" b="1" dirty="0"/>
              <a:t>To investigate the short and long-term well-being trends in Myanmar </a:t>
            </a:r>
          </a:p>
          <a:p>
            <a:pPr marL="0" indent="0" algn="ctr">
              <a:lnSpc>
                <a:spcPct val="150000"/>
              </a:lnSpc>
              <a:spcBef>
                <a:spcPts val="0"/>
              </a:spcBef>
              <a:buNone/>
              <a:defRPr/>
            </a:pPr>
            <a:r>
              <a:rPr lang="en-US" sz="1800" b="1" dirty="0"/>
              <a:t>in the backdrop of political turmoil </a:t>
            </a:r>
          </a:p>
          <a:p>
            <a:pPr marL="0" indent="0">
              <a:lnSpc>
                <a:spcPct val="150000"/>
              </a:lnSpc>
              <a:spcBef>
                <a:spcPts val="0"/>
              </a:spcBef>
              <a:buNone/>
              <a:defRPr/>
            </a:pPr>
            <a:endParaRPr lang="en-US" sz="1800" dirty="0"/>
          </a:p>
          <a:p>
            <a:pPr marL="0" indent="0">
              <a:lnSpc>
                <a:spcPct val="150000"/>
              </a:lnSpc>
              <a:spcBef>
                <a:spcPts val="0"/>
              </a:spcBef>
              <a:buNone/>
              <a:defRPr/>
            </a:pPr>
            <a:r>
              <a:rPr lang="en-US" sz="1800" dirty="0"/>
              <a:t>Specifically, to</a:t>
            </a:r>
          </a:p>
          <a:p>
            <a:pPr marL="688975" lvl="1" indent="-342900">
              <a:lnSpc>
                <a:spcPct val="150000"/>
              </a:lnSpc>
              <a:spcBef>
                <a:spcPts val="0"/>
              </a:spcBef>
              <a:buFont typeface="+mj-lt"/>
              <a:buAutoNum type="arabicPeriod"/>
              <a:defRPr/>
            </a:pPr>
            <a:r>
              <a:rPr lang="en-US" sz="1800" dirty="0"/>
              <a:t>document the trends of subjective well-being (SWB) in Myanmar in the past decade (2014-2024), with the focus on coup d'état and subsequent war</a:t>
            </a:r>
          </a:p>
          <a:p>
            <a:pPr marL="688975" lvl="1" indent="-342900">
              <a:lnSpc>
                <a:spcPct val="150000"/>
              </a:lnSpc>
              <a:spcBef>
                <a:spcPts val="0"/>
              </a:spcBef>
              <a:buFont typeface="+mj-lt"/>
              <a:buAutoNum type="arabicPeriod"/>
              <a:defRPr/>
            </a:pPr>
            <a:r>
              <a:rPr lang="en-US" sz="1800" dirty="0"/>
              <a:t>identify segments of the Burmese population most impacted by the ongoing conflict</a:t>
            </a:r>
          </a:p>
          <a:p>
            <a:pPr marL="688975" lvl="1" indent="-342900">
              <a:lnSpc>
                <a:spcPct val="150000"/>
              </a:lnSpc>
              <a:spcBef>
                <a:spcPts val="0"/>
              </a:spcBef>
              <a:buFont typeface="+mj-lt"/>
              <a:buAutoNum type="arabicPeriod"/>
              <a:defRPr/>
            </a:pPr>
            <a:r>
              <a:rPr lang="en-US" sz="1800" dirty="0"/>
              <a:t>estimate the changes in SWB attributable to the conflicts using multi-level models </a:t>
            </a:r>
          </a:p>
          <a:p>
            <a:pPr marL="0" indent="0">
              <a:lnSpc>
                <a:spcPct val="150000"/>
              </a:lnSpc>
              <a:spcBef>
                <a:spcPts val="0"/>
              </a:spcBef>
              <a:buNone/>
              <a:defRPr/>
            </a:pPr>
            <a:endParaRPr lang="en-US" sz="1800" dirty="0"/>
          </a:p>
          <a:p>
            <a:pPr marL="688975" lvl="1" indent="-342900">
              <a:lnSpc>
                <a:spcPct val="150000"/>
              </a:lnSpc>
              <a:spcBef>
                <a:spcPts val="0"/>
              </a:spcBef>
              <a:buFont typeface="+mj-lt"/>
              <a:buAutoNum type="arabicPeriod"/>
              <a:defRPr/>
            </a:pPr>
            <a:endParaRPr lang="en-US" sz="1800" dirty="0"/>
          </a:p>
        </p:txBody>
      </p:sp>
      <p:grpSp>
        <p:nvGrpSpPr>
          <p:cNvPr id="2" name="Group 1">
            <a:extLst>
              <a:ext uri="{FF2B5EF4-FFF2-40B4-BE49-F238E27FC236}">
                <a16:creationId xmlns:a16="http://schemas.microsoft.com/office/drawing/2014/main" id="{A3986078-911A-D9FD-E606-7EF6D817F992}"/>
              </a:ext>
            </a:extLst>
          </p:cNvPr>
          <p:cNvGrpSpPr/>
          <p:nvPr/>
        </p:nvGrpSpPr>
        <p:grpSpPr>
          <a:xfrm>
            <a:off x="8880058" y="122569"/>
            <a:ext cx="3240999" cy="112295"/>
            <a:chOff x="8769703" y="170789"/>
            <a:chExt cx="3240999" cy="112295"/>
          </a:xfrm>
        </p:grpSpPr>
        <p:sp>
          <p:nvSpPr>
            <p:cNvPr id="7" name="Oval 6">
              <a:extLst>
                <a:ext uri="{FF2B5EF4-FFF2-40B4-BE49-F238E27FC236}">
                  <a16:creationId xmlns:a16="http://schemas.microsoft.com/office/drawing/2014/main" id="{4289FCBD-A3F9-9A8E-7871-5BE0B5EA0B9D}"/>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8" name="Oval 7">
              <a:extLst>
                <a:ext uri="{FF2B5EF4-FFF2-40B4-BE49-F238E27FC236}">
                  <a16:creationId xmlns:a16="http://schemas.microsoft.com/office/drawing/2014/main" id="{031BC0B9-DC5F-9B93-2523-ED5916E0C1CA}"/>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7ABB7C77-FAF2-0060-2DEE-13F025CBFAE9}"/>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1255C509-2D50-AE92-AE13-7668E7AB09DF}"/>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60EFC8ED-C949-44C2-8588-EA5BD8E2A02D}"/>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897258FB-7C30-4057-1B16-6AFB4665C401}"/>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EAC4F23D-9E22-9B26-A6FD-02A2FF775431}"/>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991D71FB-B001-A25E-D2FA-2BB11ECFB0F4}"/>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EFDC395C-675D-63F4-08D3-8D8C308DBC51}"/>
                </a:ext>
              </a:extLst>
            </p:cNvPr>
            <p:cNvSpPr>
              <a:spLocks noChangeAspect="1"/>
            </p:cNvSpPr>
            <p:nvPr/>
          </p:nvSpPr>
          <p:spPr>
            <a:xfrm>
              <a:off x="1033405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3E97E033-CE78-D4BA-B6F8-D41C7F7E65DF}"/>
                </a:ext>
              </a:extLst>
            </p:cNvPr>
            <p:cNvSpPr>
              <a:spLocks noChangeAspect="1"/>
            </p:cNvSpPr>
            <p:nvPr/>
          </p:nvSpPr>
          <p:spPr>
            <a:xfrm>
              <a:off x="1052959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12423F3F-8A5A-7341-EBF5-C009F361C4F3}"/>
                </a:ext>
              </a:extLst>
            </p:cNvPr>
            <p:cNvSpPr>
              <a:spLocks noChangeAspect="1"/>
            </p:cNvSpPr>
            <p:nvPr/>
          </p:nvSpPr>
          <p:spPr>
            <a:xfrm>
              <a:off x="1072514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8C997F79-DEA9-3472-DE71-D8372BD20D88}"/>
                </a:ext>
              </a:extLst>
            </p:cNvPr>
            <p:cNvSpPr>
              <a:spLocks noChangeAspect="1"/>
            </p:cNvSpPr>
            <p:nvPr/>
          </p:nvSpPr>
          <p:spPr>
            <a:xfrm>
              <a:off x="1092068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0B86D164-CCDC-50D4-FD62-3F35568B9E89}"/>
                </a:ext>
              </a:extLst>
            </p:cNvPr>
            <p:cNvSpPr>
              <a:spLocks noChangeAspect="1"/>
            </p:cNvSpPr>
            <p:nvPr/>
          </p:nvSpPr>
          <p:spPr>
            <a:xfrm>
              <a:off x="1111623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7764CC35-C892-EB64-7EDF-4DCF5ABA7A0B}"/>
                </a:ext>
              </a:extLst>
            </p:cNvPr>
            <p:cNvSpPr>
              <a:spLocks noChangeAspect="1"/>
            </p:cNvSpPr>
            <p:nvPr/>
          </p:nvSpPr>
          <p:spPr>
            <a:xfrm>
              <a:off x="1131177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3866DC83-3B66-055E-019B-B781C5C15C86}"/>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867C37B1-6E9C-B333-B044-4CDD0FED22A0}"/>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E023D6C6-4AE9-AB73-8D1F-9FC7FCF46727}"/>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3628289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a:extLst>
            <a:ext uri="{FF2B5EF4-FFF2-40B4-BE49-F238E27FC236}">
              <a16:creationId xmlns:a16="http://schemas.microsoft.com/office/drawing/2014/main" id="{242EA356-AB07-5CB5-6D92-8A9289D4577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156EE72-56F1-8B39-E997-130AD6F43713}"/>
              </a:ext>
            </a:extLst>
          </p:cNvPr>
          <p:cNvSpPr>
            <a:spLocks noGrp="1"/>
          </p:cNvSpPr>
          <p:nvPr>
            <p:ph type="title"/>
          </p:nvPr>
        </p:nvSpPr>
        <p:spPr>
          <a:xfrm>
            <a:off x="461210" y="810132"/>
            <a:ext cx="10912643" cy="989849"/>
          </a:xfrm>
        </p:spPr>
        <p:txBody>
          <a:bodyPr/>
          <a:lstStyle/>
          <a:p>
            <a:r>
              <a:rPr lang="en-CA" dirty="0"/>
              <a:t>Current Study</a:t>
            </a:r>
          </a:p>
        </p:txBody>
      </p:sp>
      <p:sp>
        <p:nvSpPr>
          <p:cNvPr id="6" name="Content Placeholder 1">
            <a:extLst>
              <a:ext uri="{FF2B5EF4-FFF2-40B4-BE49-F238E27FC236}">
                <a16:creationId xmlns:a16="http://schemas.microsoft.com/office/drawing/2014/main" id="{28CA4A2F-F007-29E1-6742-3F6E00798E32}"/>
              </a:ext>
            </a:extLst>
          </p:cNvPr>
          <p:cNvSpPr txBox="1">
            <a:spLocks/>
          </p:cNvSpPr>
          <p:nvPr/>
        </p:nvSpPr>
        <p:spPr>
          <a:xfrm>
            <a:off x="682361" y="1714586"/>
            <a:ext cx="10470340" cy="4333282"/>
          </a:xfrm>
          <a:prstGeom prst="rect">
            <a:avLst/>
          </a:prstGeom>
        </p:spPr>
        <p:txBody>
          <a:bodyPr>
            <a:noAutofit/>
          </a:bodyPr>
          <a:lstStyle>
            <a:lvl1pPr marL="173038" indent="-173038" algn="l" defTabSz="914400" rtl="0" eaLnBrk="1" latinLnBrk="0" hangingPunct="1">
              <a:lnSpc>
                <a:spcPct val="110000"/>
              </a:lnSpc>
              <a:spcBef>
                <a:spcPts val="1600"/>
              </a:spcBef>
              <a:buFont typeface="Arial" panose="020B0604020202020204" pitchFamily="34" charset="0"/>
              <a:buChar char="•"/>
              <a:tabLst/>
              <a:defRPr sz="1400" kern="1200">
                <a:solidFill>
                  <a:schemeClr val="tx1"/>
                </a:solidFill>
                <a:latin typeface="+mn-lt"/>
                <a:ea typeface="+mn-ea"/>
                <a:cs typeface="+mn-cs"/>
              </a:defRPr>
            </a:lvl1pPr>
            <a:lvl2pPr marL="519113" indent="-176213" algn="l" defTabSz="914400" rtl="0" eaLnBrk="1" latinLnBrk="0" hangingPunct="1">
              <a:lnSpc>
                <a:spcPct val="110000"/>
              </a:lnSpc>
              <a:spcBef>
                <a:spcPts val="800"/>
              </a:spcBef>
              <a:buSzPct val="85000"/>
              <a:buFont typeface="System Font Regular"/>
              <a:buChar char="⚬"/>
              <a:tabLst/>
              <a:defRPr sz="1400" kern="1200">
                <a:solidFill>
                  <a:schemeClr val="tx1"/>
                </a:solidFill>
                <a:latin typeface="+mn-lt"/>
                <a:ea typeface="+mn-ea"/>
                <a:cs typeface="+mn-cs"/>
              </a:defRPr>
            </a:lvl2pPr>
            <a:lvl3pPr marL="8620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3pPr>
            <a:lvl4pPr marL="1262063" indent="-17462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4pPr>
            <a:lvl5pPr marL="16621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5pPr>
            <a:lvl6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6pPr>
            <a:lvl7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7pPr>
            <a:lvl8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8pPr>
            <a:lvl9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9pPr>
          </a:lstStyle>
          <a:p>
            <a:pPr marL="0" indent="-3175">
              <a:lnSpc>
                <a:spcPct val="150000"/>
              </a:lnSpc>
              <a:spcBef>
                <a:spcPts val="0"/>
              </a:spcBef>
              <a:buNone/>
              <a:defRPr/>
            </a:pPr>
            <a:r>
              <a:rPr lang="en-US" sz="1800" dirty="0"/>
              <a:t>Gallup World Poll</a:t>
            </a:r>
          </a:p>
          <a:p>
            <a:pPr lvl="1">
              <a:lnSpc>
                <a:spcPct val="150000"/>
              </a:lnSpc>
              <a:spcBef>
                <a:spcPts val="0"/>
              </a:spcBef>
              <a:buFont typeface="Arial" panose="020B0604020202020204" pitchFamily="34" charset="0"/>
              <a:buChar char="•"/>
              <a:defRPr/>
            </a:pPr>
            <a:r>
              <a:rPr lang="en-US" sz="1800" dirty="0"/>
              <a:t>Individual-level data on SWB, sociodemographics (e.g., age, gender, religion), living necessities (e.g., food and shelter), political attitudes, geographical locations</a:t>
            </a:r>
          </a:p>
          <a:p>
            <a:pPr marL="0" indent="-3175">
              <a:lnSpc>
                <a:spcPct val="150000"/>
              </a:lnSpc>
              <a:spcBef>
                <a:spcPts val="0"/>
              </a:spcBef>
              <a:buNone/>
              <a:defRPr/>
            </a:pPr>
            <a:endParaRPr lang="en-US" sz="1800" dirty="0"/>
          </a:p>
          <a:p>
            <a:pPr marL="0" indent="-3175">
              <a:lnSpc>
                <a:spcPct val="150000"/>
              </a:lnSpc>
              <a:spcBef>
                <a:spcPts val="0"/>
              </a:spcBef>
              <a:buNone/>
              <a:defRPr/>
            </a:pPr>
            <a:r>
              <a:rPr lang="en-US" sz="1800" dirty="0"/>
              <a:t>Armed Conflict Location &amp; Event Data</a:t>
            </a:r>
          </a:p>
          <a:p>
            <a:pPr lvl="1">
              <a:lnSpc>
                <a:spcPct val="150000"/>
              </a:lnSpc>
              <a:spcBef>
                <a:spcPts val="0"/>
              </a:spcBef>
              <a:buFont typeface="Arial" panose="020B0604020202020204" pitchFamily="34" charset="0"/>
              <a:buChar char="•"/>
              <a:defRPr/>
            </a:pPr>
            <a:r>
              <a:rPr lang="en-US" sz="1800" dirty="0"/>
              <a:t> Sub-country geo-located conflict events</a:t>
            </a:r>
          </a:p>
          <a:p>
            <a:pPr marL="0" indent="-3175">
              <a:lnSpc>
                <a:spcPct val="150000"/>
              </a:lnSpc>
              <a:spcBef>
                <a:spcPts val="0"/>
              </a:spcBef>
              <a:buNone/>
              <a:defRPr/>
            </a:pPr>
            <a:endParaRPr lang="en-US" sz="1800" dirty="0"/>
          </a:p>
          <a:p>
            <a:pPr marL="0" indent="-3175">
              <a:lnSpc>
                <a:spcPct val="150000"/>
              </a:lnSpc>
              <a:spcBef>
                <a:spcPts val="0"/>
              </a:spcBef>
              <a:buNone/>
              <a:defRPr/>
            </a:pPr>
            <a:r>
              <a:rPr lang="en-US" sz="1800" dirty="0"/>
              <a:t>Other datasets in consideration </a:t>
            </a:r>
          </a:p>
          <a:p>
            <a:pPr lvl="1">
              <a:lnSpc>
                <a:spcPct val="150000"/>
              </a:lnSpc>
              <a:spcBef>
                <a:spcPts val="0"/>
              </a:spcBef>
              <a:buFont typeface="Arial" panose="020B0604020202020204" pitchFamily="34" charset="0"/>
              <a:buChar char="•"/>
              <a:defRPr/>
            </a:pPr>
            <a:r>
              <a:rPr lang="en-US" sz="1800" dirty="0"/>
              <a:t>Global Peace Index: 23 indicators to assess ongoing domestic conflicts, societal safety and security, and militarization</a:t>
            </a:r>
          </a:p>
          <a:p>
            <a:pPr lvl="1">
              <a:lnSpc>
                <a:spcPct val="150000"/>
              </a:lnSpc>
              <a:spcBef>
                <a:spcPts val="0"/>
              </a:spcBef>
              <a:buFont typeface="Arial" panose="020B0604020202020204" pitchFamily="34" charset="0"/>
              <a:buChar char="•"/>
              <a:defRPr/>
            </a:pPr>
            <a:r>
              <a:rPr lang="en-US" sz="1800" dirty="0"/>
              <a:t>Fragile State Index: over 100 indicators to assess a country’s vulnerability</a:t>
            </a:r>
          </a:p>
        </p:txBody>
      </p:sp>
      <p:grpSp>
        <p:nvGrpSpPr>
          <p:cNvPr id="2" name="Group 1">
            <a:extLst>
              <a:ext uri="{FF2B5EF4-FFF2-40B4-BE49-F238E27FC236}">
                <a16:creationId xmlns:a16="http://schemas.microsoft.com/office/drawing/2014/main" id="{2E498F63-B608-FA5D-0BCA-27C8603711F1}"/>
              </a:ext>
            </a:extLst>
          </p:cNvPr>
          <p:cNvGrpSpPr/>
          <p:nvPr/>
        </p:nvGrpSpPr>
        <p:grpSpPr>
          <a:xfrm>
            <a:off x="8880058" y="122569"/>
            <a:ext cx="3240999" cy="112295"/>
            <a:chOff x="8769703" y="170789"/>
            <a:chExt cx="3240999" cy="112295"/>
          </a:xfrm>
        </p:grpSpPr>
        <p:sp>
          <p:nvSpPr>
            <p:cNvPr id="5" name="Oval 4">
              <a:extLst>
                <a:ext uri="{FF2B5EF4-FFF2-40B4-BE49-F238E27FC236}">
                  <a16:creationId xmlns:a16="http://schemas.microsoft.com/office/drawing/2014/main" id="{51E19424-6FD9-31F0-3337-51299353B12C}"/>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7" name="Oval 6">
              <a:extLst>
                <a:ext uri="{FF2B5EF4-FFF2-40B4-BE49-F238E27FC236}">
                  <a16:creationId xmlns:a16="http://schemas.microsoft.com/office/drawing/2014/main" id="{2CCF5345-A4C8-CDE3-D89D-5C826015820C}"/>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8" name="Oval 7">
              <a:extLst>
                <a:ext uri="{FF2B5EF4-FFF2-40B4-BE49-F238E27FC236}">
                  <a16:creationId xmlns:a16="http://schemas.microsoft.com/office/drawing/2014/main" id="{52286807-7607-AD0E-F7FD-4084E7901FF1}"/>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9159C511-47D3-8528-70BD-B8957AD32A5F}"/>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5F3945D1-E843-5634-98C1-82B9BABCA075}"/>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362B634D-D94E-EED2-765F-DECCA684BDB7}"/>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1CBBC2AA-BC1C-2696-A592-16CE3AD1CFE0}"/>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935DAAFC-DE59-61E7-6AFD-AE9DFCEC3CC0}"/>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EAD0A32C-BA57-7FCE-1353-9C82A89FF035}"/>
                </a:ext>
              </a:extLst>
            </p:cNvPr>
            <p:cNvSpPr>
              <a:spLocks noChangeAspect="1"/>
            </p:cNvSpPr>
            <p:nvPr/>
          </p:nvSpPr>
          <p:spPr>
            <a:xfrm>
              <a:off x="1033405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F085EA95-9B02-CC4B-5122-83C183D95313}"/>
                </a:ext>
              </a:extLst>
            </p:cNvPr>
            <p:cNvSpPr>
              <a:spLocks noChangeAspect="1"/>
            </p:cNvSpPr>
            <p:nvPr/>
          </p:nvSpPr>
          <p:spPr>
            <a:xfrm>
              <a:off x="1052959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C474720E-D9E2-2CA0-83C8-8EC3D8EB5083}"/>
                </a:ext>
              </a:extLst>
            </p:cNvPr>
            <p:cNvSpPr>
              <a:spLocks noChangeAspect="1"/>
            </p:cNvSpPr>
            <p:nvPr/>
          </p:nvSpPr>
          <p:spPr>
            <a:xfrm>
              <a:off x="1072514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793BC4CE-5E09-1BB2-4C31-4B2AB36D976B}"/>
                </a:ext>
              </a:extLst>
            </p:cNvPr>
            <p:cNvSpPr>
              <a:spLocks noChangeAspect="1"/>
            </p:cNvSpPr>
            <p:nvPr/>
          </p:nvSpPr>
          <p:spPr>
            <a:xfrm>
              <a:off x="1092068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7FD80DCE-012E-A69C-A7BA-309ABA9D5010}"/>
                </a:ext>
              </a:extLst>
            </p:cNvPr>
            <p:cNvSpPr>
              <a:spLocks noChangeAspect="1"/>
            </p:cNvSpPr>
            <p:nvPr/>
          </p:nvSpPr>
          <p:spPr>
            <a:xfrm>
              <a:off x="1111623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53C4657A-895C-3D89-F3AA-7576E30A7822}"/>
                </a:ext>
              </a:extLst>
            </p:cNvPr>
            <p:cNvSpPr>
              <a:spLocks noChangeAspect="1"/>
            </p:cNvSpPr>
            <p:nvPr/>
          </p:nvSpPr>
          <p:spPr>
            <a:xfrm>
              <a:off x="1131177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C9355CBD-C3C7-3B39-0E59-2491E87F988F}"/>
                </a:ext>
              </a:extLst>
            </p:cNvPr>
            <p:cNvSpPr>
              <a:spLocks noChangeAspect="1"/>
            </p:cNvSpPr>
            <p:nvPr/>
          </p:nvSpPr>
          <p:spPr>
            <a:xfrm>
              <a:off x="1150731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2AF73707-177A-D9CE-02E9-021CB4E48180}"/>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1F52BBAB-EE82-B4AF-641C-D9FF5FDF30DF}"/>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3984200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F9FB046-787F-77A7-51F8-A08D0698E76F}"/>
              </a:ext>
            </a:extLst>
          </p:cNvPr>
          <p:cNvSpPr>
            <a:spLocks noGrp="1"/>
          </p:cNvSpPr>
          <p:nvPr>
            <p:ph type="title"/>
          </p:nvPr>
        </p:nvSpPr>
        <p:spPr>
          <a:xfrm>
            <a:off x="381001" y="681955"/>
            <a:ext cx="8570912" cy="989849"/>
          </a:xfrm>
        </p:spPr>
        <p:txBody>
          <a:bodyPr/>
          <a:lstStyle/>
          <a:p>
            <a:r>
              <a:rPr lang="en-US" dirty="0"/>
              <a:t>Table of Content</a:t>
            </a:r>
          </a:p>
        </p:txBody>
      </p:sp>
      <p:sp>
        <p:nvSpPr>
          <p:cNvPr id="5" name="Content Placeholder 4">
            <a:extLst>
              <a:ext uri="{FF2B5EF4-FFF2-40B4-BE49-F238E27FC236}">
                <a16:creationId xmlns:a16="http://schemas.microsoft.com/office/drawing/2014/main" id="{E531C78C-F450-2697-17D9-79F9FE86498A}"/>
              </a:ext>
            </a:extLst>
          </p:cNvPr>
          <p:cNvSpPr>
            <a:spLocks noGrp="1"/>
          </p:cNvSpPr>
          <p:nvPr>
            <p:ph idx="1"/>
          </p:nvPr>
        </p:nvSpPr>
        <p:spPr>
          <a:xfrm>
            <a:off x="867572" y="1479301"/>
            <a:ext cx="8501436" cy="4432020"/>
          </a:xfrm>
        </p:spPr>
        <p:txBody>
          <a:bodyPr>
            <a:normAutofit/>
          </a:bodyPr>
          <a:lstStyle/>
          <a:p>
            <a:pPr marL="0" indent="0">
              <a:buNone/>
            </a:pPr>
            <a:r>
              <a:rPr lang="en-US" sz="1600" b="1" dirty="0"/>
              <a:t>Background</a:t>
            </a:r>
          </a:p>
          <a:p>
            <a:pPr lvl="1"/>
            <a:r>
              <a:rPr lang="en-US" sz="1600" dirty="0"/>
              <a:t>Rising number of war and conflict worldwide</a:t>
            </a:r>
          </a:p>
          <a:p>
            <a:pPr lvl="1"/>
            <a:r>
              <a:rPr lang="en-US" sz="1600" dirty="0"/>
              <a:t>Theoretical background </a:t>
            </a:r>
          </a:p>
          <a:p>
            <a:pPr marL="0" indent="0">
              <a:buNone/>
            </a:pPr>
            <a:r>
              <a:rPr lang="en-US" sz="1600" b="1" dirty="0"/>
              <a:t>PWB Lab’s work on war and conflict</a:t>
            </a:r>
          </a:p>
          <a:p>
            <a:pPr lvl="1">
              <a:buFont typeface="Arial" panose="020B0604020202020204" pitchFamily="34" charset="0"/>
              <a:buChar char="•"/>
            </a:pPr>
            <a:r>
              <a:rPr lang="en-US" sz="1600" dirty="0"/>
              <a:t>Study on Syria civil war, Russian invasion of Ukraine, aftermath of Afghanistan war</a:t>
            </a:r>
          </a:p>
          <a:p>
            <a:pPr lvl="1">
              <a:buFont typeface="Arial" panose="020B0604020202020204" pitchFamily="34" charset="0"/>
              <a:buChar char="•"/>
            </a:pPr>
            <a:r>
              <a:rPr lang="en-US" sz="1600" dirty="0"/>
              <a:t>Research and higher-level insights from these studies</a:t>
            </a:r>
          </a:p>
          <a:p>
            <a:pPr marL="0" indent="0">
              <a:buNone/>
            </a:pPr>
            <a:r>
              <a:rPr lang="en-US" sz="1600" b="1" dirty="0"/>
              <a:t>Primer on Myanmar</a:t>
            </a:r>
          </a:p>
          <a:p>
            <a:pPr lvl="1">
              <a:buFont typeface="Arial" panose="020B0604020202020204" pitchFamily="34" charset="0"/>
              <a:buChar char="•"/>
            </a:pPr>
            <a:r>
              <a:rPr lang="en-US" sz="1600" dirty="0"/>
              <a:t>History and status quo</a:t>
            </a:r>
          </a:p>
          <a:p>
            <a:pPr lvl="1">
              <a:buFont typeface="Arial" panose="020B0604020202020204" pitchFamily="34" charset="0"/>
              <a:buChar char="•"/>
            </a:pPr>
            <a:r>
              <a:rPr lang="en-US" sz="1600" dirty="0"/>
              <a:t>Mental health and well-being consequences following the 2021 coup d'état </a:t>
            </a:r>
          </a:p>
          <a:p>
            <a:pPr marL="0" indent="0">
              <a:buNone/>
            </a:pPr>
            <a:r>
              <a:rPr lang="en-US" sz="1600" b="1" dirty="0"/>
              <a:t>Current Study </a:t>
            </a:r>
          </a:p>
          <a:p>
            <a:pPr marL="0" indent="0">
              <a:buNone/>
            </a:pPr>
            <a:endParaRPr lang="en-US" sz="1600" dirty="0"/>
          </a:p>
        </p:txBody>
      </p:sp>
      <p:pic>
        <p:nvPicPr>
          <p:cNvPr id="6" name="Picture 5" descr="A blue symbol on a black background&#10;&#10;AI-generated content may be incorrect.">
            <a:extLst>
              <a:ext uri="{FF2B5EF4-FFF2-40B4-BE49-F238E27FC236}">
                <a16:creationId xmlns:a16="http://schemas.microsoft.com/office/drawing/2014/main" id="{5CF7AEAF-897B-5543-1C70-77F4869E9F0E}"/>
              </a:ext>
            </a:extLst>
          </p:cNvPr>
          <p:cNvPicPr>
            <a:picLocks noChangeAspect="1"/>
          </p:cNvPicPr>
          <p:nvPr/>
        </p:nvPicPr>
        <p:blipFill>
          <a:blip r:embed="rId2"/>
          <a:stretch>
            <a:fillRect/>
          </a:stretch>
        </p:blipFill>
        <p:spPr>
          <a:xfrm>
            <a:off x="2244132" y="5937842"/>
            <a:ext cx="586583" cy="583575"/>
          </a:xfrm>
          <a:prstGeom prst="rect">
            <a:avLst/>
          </a:prstGeom>
        </p:spPr>
      </p:pic>
    </p:spTree>
    <p:extLst>
      <p:ext uri="{BB962C8B-B14F-4D97-AF65-F5344CB8AC3E}">
        <p14:creationId xmlns:p14="http://schemas.microsoft.com/office/powerpoint/2010/main" val="42921644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a:extLst>
            <a:ext uri="{FF2B5EF4-FFF2-40B4-BE49-F238E27FC236}">
              <a16:creationId xmlns:a16="http://schemas.microsoft.com/office/drawing/2014/main" id="{375F03B7-E3D3-D423-2574-3E77EB08ADD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C7B4CF7-2970-3E9A-0C6C-151EF00B5BFF}"/>
              </a:ext>
            </a:extLst>
          </p:cNvPr>
          <p:cNvSpPr>
            <a:spLocks noGrp="1"/>
          </p:cNvSpPr>
          <p:nvPr>
            <p:ph type="title"/>
          </p:nvPr>
        </p:nvSpPr>
        <p:spPr>
          <a:xfrm>
            <a:off x="197225" y="724737"/>
            <a:ext cx="11869270" cy="989849"/>
          </a:xfrm>
        </p:spPr>
        <p:txBody>
          <a:bodyPr/>
          <a:lstStyle/>
          <a:p>
            <a:r>
              <a:rPr lang="en-CA" dirty="0"/>
              <a:t>Trend of Life Satisfaction and Hope, 2014-2024</a:t>
            </a:r>
          </a:p>
        </p:txBody>
      </p:sp>
      <p:grpSp>
        <p:nvGrpSpPr>
          <p:cNvPr id="2" name="Group 1">
            <a:extLst>
              <a:ext uri="{FF2B5EF4-FFF2-40B4-BE49-F238E27FC236}">
                <a16:creationId xmlns:a16="http://schemas.microsoft.com/office/drawing/2014/main" id="{4CD9A0D5-58C3-CEE4-47CB-50C2DA0A326B}"/>
              </a:ext>
            </a:extLst>
          </p:cNvPr>
          <p:cNvGrpSpPr/>
          <p:nvPr/>
        </p:nvGrpSpPr>
        <p:grpSpPr>
          <a:xfrm>
            <a:off x="8880058" y="122569"/>
            <a:ext cx="3240999" cy="112295"/>
            <a:chOff x="8769703" y="170789"/>
            <a:chExt cx="3240999" cy="112295"/>
          </a:xfrm>
        </p:grpSpPr>
        <p:sp>
          <p:nvSpPr>
            <p:cNvPr id="5" name="Oval 4">
              <a:extLst>
                <a:ext uri="{FF2B5EF4-FFF2-40B4-BE49-F238E27FC236}">
                  <a16:creationId xmlns:a16="http://schemas.microsoft.com/office/drawing/2014/main" id="{34A5F57B-6C06-2AC0-1699-ADB4793BBA55}"/>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6" name="Oval 5">
              <a:extLst>
                <a:ext uri="{FF2B5EF4-FFF2-40B4-BE49-F238E27FC236}">
                  <a16:creationId xmlns:a16="http://schemas.microsoft.com/office/drawing/2014/main" id="{C1CAFFEE-9AFF-3BE7-B728-0CF3B336AE91}"/>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7" name="Oval 6">
              <a:extLst>
                <a:ext uri="{FF2B5EF4-FFF2-40B4-BE49-F238E27FC236}">
                  <a16:creationId xmlns:a16="http://schemas.microsoft.com/office/drawing/2014/main" id="{0B2EE925-9295-9761-694F-F6DFFF0208D9}"/>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8" name="Oval 7">
              <a:extLst>
                <a:ext uri="{FF2B5EF4-FFF2-40B4-BE49-F238E27FC236}">
                  <a16:creationId xmlns:a16="http://schemas.microsoft.com/office/drawing/2014/main" id="{DAD2FE28-354D-6644-9A22-E6F8FB2A4DAC}"/>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AF9A7964-3C2B-2F54-604E-B617C9A9EB48}"/>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416A90D7-C9FD-6D29-A2CC-6EF456D1E775}"/>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91763FBC-C8BA-E0D2-BE4E-A9EAB9001A43}"/>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88B39CE2-F7FB-21AC-9E1F-89E1805B7FF9}"/>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264C95E6-6784-7C31-D71D-54C8236219EE}"/>
                </a:ext>
              </a:extLst>
            </p:cNvPr>
            <p:cNvSpPr>
              <a:spLocks noChangeAspect="1"/>
            </p:cNvSpPr>
            <p:nvPr/>
          </p:nvSpPr>
          <p:spPr>
            <a:xfrm>
              <a:off x="1033405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4BACEE75-01BA-0642-5D58-35A846A392C3}"/>
                </a:ext>
              </a:extLst>
            </p:cNvPr>
            <p:cNvSpPr>
              <a:spLocks noChangeAspect="1"/>
            </p:cNvSpPr>
            <p:nvPr/>
          </p:nvSpPr>
          <p:spPr>
            <a:xfrm>
              <a:off x="1052959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7FFFED1A-A2E9-77CD-89CB-0468CD465E58}"/>
                </a:ext>
              </a:extLst>
            </p:cNvPr>
            <p:cNvSpPr>
              <a:spLocks noChangeAspect="1"/>
            </p:cNvSpPr>
            <p:nvPr/>
          </p:nvSpPr>
          <p:spPr>
            <a:xfrm>
              <a:off x="1072514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9D003C3D-D737-2CEB-19C5-5470BAAA7108}"/>
                </a:ext>
              </a:extLst>
            </p:cNvPr>
            <p:cNvSpPr>
              <a:spLocks noChangeAspect="1"/>
            </p:cNvSpPr>
            <p:nvPr/>
          </p:nvSpPr>
          <p:spPr>
            <a:xfrm>
              <a:off x="1092068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3282BA7B-A42A-94B5-9C25-034DDA8E10B3}"/>
                </a:ext>
              </a:extLst>
            </p:cNvPr>
            <p:cNvSpPr>
              <a:spLocks noChangeAspect="1"/>
            </p:cNvSpPr>
            <p:nvPr/>
          </p:nvSpPr>
          <p:spPr>
            <a:xfrm>
              <a:off x="1111623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D8280ED1-3141-0435-CAE5-41A153839CC0}"/>
                </a:ext>
              </a:extLst>
            </p:cNvPr>
            <p:cNvSpPr>
              <a:spLocks noChangeAspect="1"/>
            </p:cNvSpPr>
            <p:nvPr/>
          </p:nvSpPr>
          <p:spPr>
            <a:xfrm>
              <a:off x="1131177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B391E24D-F371-0896-0402-0610C584263A}"/>
                </a:ext>
              </a:extLst>
            </p:cNvPr>
            <p:cNvSpPr>
              <a:spLocks noChangeAspect="1"/>
            </p:cNvSpPr>
            <p:nvPr/>
          </p:nvSpPr>
          <p:spPr>
            <a:xfrm>
              <a:off x="1150731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A27A8A7E-B2BA-8652-3338-CB3211D39989}"/>
                </a:ext>
              </a:extLst>
            </p:cNvPr>
            <p:cNvSpPr>
              <a:spLocks noChangeAspect="1"/>
            </p:cNvSpPr>
            <p:nvPr/>
          </p:nvSpPr>
          <p:spPr>
            <a:xfrm>
              <a:off x="1170286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67B4137F-CE6A-8DAC-6CAD-26EC5F33E8B3}"/>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pic>
        <p:nvPicPr>
          <p:cNvPr id="24" name="Picture 23" descr="A graph of a person with a line graph&#10;&#10;AI-generated content may be incorrect.">
            <a:extLst>
              <a:ext uri="{FF2B5EF4-FFF2-40B4-BE49-F238E27FC236}">
                <a16:creationId xmlns:a16="http://schemas.microsoft.com/office/drawing/2014/main" id="{526BA855-6242-7153-67E7-813C62E2D181}"/>
              </a:ext>
            </a:extLst>
          </p:cNvPr>
          <p:cNvPicPr>
            <a:picLocks noChangeAspect="1"/>
          </p:cNvPicPr>
          <p:nvPr/>
        </p:nvPicPr>
        <p:blipFill>
          <a:blip r:embed="rId3"/>
          <a:srcRect t="6167"/>
          <a:stretch>
            <a:fillRect/>
          </a:stretch>
        </p:blipFill>
        <p:spPr>
          <a:xfrm>
            <a:off x="1779822" y="1458000"/>
            <a:ext cx="8632355" cy="5400000"/>
          </a:xfrm>
          <a:prstGeom prst="rect">
            <a:avLst/>
          </a:prstGeom>
        </p:spPr>
      </p:pic>
    </p:spTree>
    <p:extLst>
      <p:ext uri="{BB962C8B-B14F-4D97-AF65-F5344CB8AC3E}">
        <p14:creationId xmlns:p14="http://schemas.microsoft.com/office/powerpoint/2010/main" val="13089501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EF1094C9-8AF2-1FF7-58C6-3D154478E67F}"/>
            </a:ext>
          </a:extLst>
        </p:cNvPr>
        <p:cNvGrpSpPr/>
        <p:nvPr/>
      </p:nvGrpSpPr>
      <p:grpSpPr>
        <a:xfrm>
          <a:off x="0" y="0"/>
          <a:ext cx="0" cy="0"/>
          <a:chOff x="0" y="0"/>
          <a:chExt cx="0" cy="0"/>
        </a:xfrm>
      </p:grpSpPr>
      <p:sp>
        <p:nvSpPr>
          <p:cNvPr id="10" name="Title 3">
            <a:extLst>
              <a:ext uri="{FF2B5EF4-FFF2-40B4-BE49-F238E27FC236}">
                <a16:creationId xmlns:a16="http://schemas.microsoft.com/office/drawing/2014/main" id="{81E75C31-7792-9FB5-1037-B57E1313D578}"/>
              </a:ext>
            </a:extLst>
          </p:cNvPr>
          <p:cNvSpPr>
            <a:spLocks noGrp="1"/>
          </p:cNvSpPr>
          <p:nvPr>
            <p:ph type="title"/>
          </p:nvPr>
        </p:nvSpPr>
        <p:spPr>
          <a:xfrm>
            <a:off x="197225" y="724737"/>
            <a:ext cx="11869270" cy="989849"/>
          </a:xfrm>
        </p:spPr>
        <p:txBody>
          <a:bodyPr/>
          <a:lstStyle/>
          <a:p>
            <a:r>
              <a:rPr lang="en-CA" dirty="0"/>
              <a:t>Trend of Affect, 2014-2024</a:t>
            </a:r>
          </a:p>
        </p:txBody>
      </p:sp>
      <p:pic>
        <p:nvPicPr>
          <p:cNvPr id="12" name="Picture 11" descr="A graph of different colored lines&#10;&#10;AI-generated content may be incorrect.">
            <a:extLst>
              <a:ext uri="{FF2B5EF4-FFF2-40B4-BE49-F238E27FC236}">
                <a16:creationId xmlns:a16="http://schemas.microsoft.com/office/drawing/2014/main" id="{79EDCC66-9F7F-5C73-A203-F7489E8CC353}"/>
              </a:ext>
            </a:extLst>
          </p:cNvPr>
          <p:cNvPicPr>
            <a:picLocks noChangeAspect="1"/>
          </p:cNvPicPr>
          <p:nvPr/>
        </p:nvPicPr>
        <p:blipFill>
          <a:blip r:embed="rId3"/>
          <a:srcRect t="6163"/>
          <a:stretch>
            <a:fillRect/>
          </a:stretch>
        </p:blipFill>
        <p:spPr>
          <a:xfrm>
            <a:off x="1750523" y="1458000"/>
            <a:ext cx="8631962" cy="5400000"/>
          </a:xfrm>
          <a:prstGeom prst="rect">
            <a:avLst/>
          </a:prstGeom>
        </p:spPr>
      </p:pic>
      <p:grpSp>
        <p:nvGrpSpPr>
          <p:cNvPr id="2" name="Group 1">
            <a:extLst>
              <a:ext uri="{FF2B5EF4-FFF2-40B4-BE49-F238E27FC236}">
                <a16:creationId xmlns:a16="http://schemas.microsoft.com/office/drawing/2014/main" id="{446798D6-0419-5355-42F4-DD2A2A6809C8}"/>
              </a:ext>
            </a:extLst>
          </p:cNvPr>
          <p:cNvGrpSpPr/>
          <p:nvPr/>
        </p:nvGrpSpPr>
        <p:grpSpPr>
          <a:xfrm>
            <a:off x="8880058" y="122569"/>
            <a:ext cx="3240999" cy="112295"/>
            <a:chOff x="8769703" y="170789"/>
            <a:chExt cx="3240999" cy="112295"/>
          </a:xfrm>
        </p:grpSpPr>
        <p:sp>
          <p:nvSpPr>
            <p:cNvPr id="4" name="Oval 3">
              <a:extLst>
                <a:ext uri="{FF2B5EF4-FFF2-40B4-BE49-F238E27FC236}">
                  <a16:creationId xmlns:a16="http://schemas.microsoft.com/office/drawing/2014/main" id="{81CE116D-8393-6378-1DD8-DE68FA4F5F7C}"/>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5" name="Oval 4">
              <a:extLst>
                <a:ext uri="{FF2B5EF4-FFF2-40B4-BE49-F238E27FC236}">
                  <a16:creationId xmlns:a16="http://schemas.microsoft.com/office/drawing/2014/main" id="{AC3C62F6-7FAD-61E2-9F00-7B4993ACF25E}"/>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6" name="Oval 5">
              <a:extLst>
                <a:ext uri="{FF2B5EF4-FFF2-40B4-BE49-F238E27FC236}">
                  <a16:creationId xmlns:a16="http://schemas.microsoft.com/office/drawing/2014/main" id="{1390ADA3-3C27-564B-DB7D-3339A3407D0A}"/>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7" name="Oval 6">
              <a:extLst>
                <a:ext uri="{FF2B5EF4-FFF2-40B4-BE49-F238E27FC236}">
                  <a16:creationId xmlns:a16="http://schemas.microsoft.com/office/drawing/2014/main" id="{204A1FDE-4780-0954-439B-F9FA8467C33F}"/>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8" name="Oval 7">
              <a:extLst>
                <a:ext uri="{FF2B5EF4-FFF2-40B4-BE49-F238E27FC236}">
                  <a16:creationId xmlns:a16="http://schemas.microsoft.com/office/drawing/2014/main" id="{8742E80D-9930-84AC-D06C-2B086EB38902}"/>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DCAE080C-6397-E902-47DB-85AF50EC7209}"/>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367B3565-5D26-6641-97CC-0AFC7DCA81A5}"/>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3F21039A-8B3E-FE5B-AEAB-BB94FCA0C522}"/>
                </a:ext>
              </a:extLst>
            </p:cNvPr>
            <p:cNvSpPr>
              <a:spLocks noChangeAspect="1"/>
            </p:cNvSpPr>
            <p:nvPr/>
          </p:nvSpPr>
          <p:spPr>
            <a:xfrm>
              <a:off x="1013851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1E1B83A9-7578-EE94-C5F6-50D9F142C4AB}"/>
                </a:ext>
              </a:extLst>
            </p:cNvPr>
            <p:cNvSpPr>
              <a:spLocks noChangeAspect="1"/>
            </p:cNvSpPr>
            <p:nvPr/>
          </p:nvSpPr>
          <p:spPr>
            <a:xfrm>
              <a:off x="1033405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F7E302A8-C899-E96F-8CE6-09B333C8E2D2}"/>
                </a:ext>
              </a:extLst>
            </p:cNvPr>
            <p:cNvSpPr>
              <a:spLocks noChangeAspect="1"/>
            </p:cNvSpPr>
            <p:nvPr/>
          </p:nvSpPr>
          <p:spPr>
            <a:xfrm>
              <a:off x="1052959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17B18D41-D7FF-B8FE-0029-E2EA2F38A398}"/>
                </a:ext>
              </a:extLst>
            </p:cNvPr>
            <p:cNvSpPr>
              <a:spLocks noChangeAspect="1"/>
            </p:cNvSpPr>
            <p:nvPr/>
          </p:nvSpPr>
          <p:spPr>
            <a:xfrm>
              <a:off x="1072514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1804D720-EBE9-1E87-AFEB-20036831A590}"/>
                </a:ext>
              </a:extLst>
            </p:cNvPr>
            <p:cNvSpPr>
              <a:spLocks noChangeAspect="1"/>
            </p:cNvSpPr>
            <p:nvPr/>
          </p:nvSpPr>
          <p:spPr>
            <a:xfrm>
              <a:off x="1092068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59E25237-3939-BAA3-B04E-68B85376F6F3}"/>
                </a:ext>
              </a:extLst>
            </p:cNvPr>
            <p:cNvSpPr>
              <a:spLocks noChangeAspect="1"/>
            </p:cNvSpPr>
            <p:nvPr/>
          </p:nvSpPr>
          <p:spPr>
            <a:xfrm>
              <a:off x="1111623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6A8352C4-B44A-23E3-C0F2-A74361B55772}"/>
                </a:ext>
              </a:extLst>
            </p:cNvPr>
            <p:cNvSpPr>
              <a:spLocks noChangeAspect="1"/>
            </p:cNvSpPr>
            <p:nvPr/>
          </p:nvSpPr>
          <p:spPr>
            <a:xfrm>
              <a:off x="1131177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8E5A8665-31C1-3116-FC6E-E954228C3A57}"/>
                </a:ext>
              </a:extLst>
            </p:cNvPr>
            <p:cNvSpPr>
              <a:spLocks noChangeAspect="1"/>
            </p:cNvSpPr>
            <p:nvPr/>
          </p:nvSpPr>
          <p:spPr>
            <a:xfrm>
              <a:off x="1150731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20F71A52-19A4-99A9-BF88-D866DAC461B2}"/>
                </a:ext>
              </a:extLst>
            </p:cNvPr>
            <p:cNvSpPr>
              <a:spLocks noChangeAspect="1"/>
            </p:cNvSpPr>
            <p:nvPr/>
          </p:nvSpPr>
          <p:spPr>
            <a:xfrm>
              <a:off x="1170286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BC936F63-7B72-AE9D-035D-55184ED5F04C}"/>
                </a:ext>
              </a:extLst>
            </p:cNvPr>
            <p:cNvSpPr>
              <a:spLocks noChangeAspect="1"/>
            </p:cNvSpPr>
            <p:nvPr/>
          </p:nvSpPr>
          <p:spPr>
            <a:xfrm>
              <a:off x="1189840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11108333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1D85725C-0FA5-1C32-E9BA-5F6934ACCEB0}"/>
              </a:ext>
            </a:extLst>
          </p:cNvPr>
          <p:cNvSpPr>
            <a:spLocks noGrp="1"/>
          </p:cNvSpPr>
          <p:nvPr>
            <p:ph type="title"/>
          </p:nvPr>
        </p:nvSpPr>
        <p:spPr>
          <a:xfrm>
            <a:off x="381001" y="681955"/>
            <a:ext cx="8570912" cy="989849"/>
          </a:xfrm>
        </p:spPr>
        <p:txBody>
          <a:bodyPr anchor="t">
            <a:normAutofit/>
          </a:bodyPr>
          <a:lstStyle/>
          <a:p>
            <a:r>
              <a:rPr lang="en-US" dirty="0"/>
              <a:t>Rise of war and conflict worldwide</a:t>
            </a:r>
          </a:p>
        </p:txBody>
      </p:sp>
      <p:sp>
        <p:nvSpPr>
          <p:cNvPr id="14" name="Content Placeholder 2">
            <a:extLst>
              <a:ext uri="{FF2B5EF4-FFF2-40B4-BE49-F238E27FC236}">
                <a16:creationId xmlns:a16="http://schemas.microsoft.com/office/drawing/2014/main" id="{93C682A6-8B86-4774-6CE1-80BB0DB8A492}"/>
              </a:ext>
            </a:extLst>
          </p:cNvPr>
          <p:cNvSpPr>
            <a:spLocks noGrp="1"/>
          </p:cNvSpPr>
          <p:nvPr>
            <p:ph sz="half" idx="1"/>
          </p:nvPr>
        </p:nvSpPr>
        <p:spPr>
          <a:xfrm>
            <a:off x="381000" y="1592263"/>
            <a:ext cx="5233737" cy="4176712"/>
          </a:xfrm>
        </p:spPr>
        <p:txBody>
          <a:bodyPr>
            <a:normAutofit/>
          </a:bodyPr>
          <a:lstStyle/>
          <a:p>
            <a:pPr marL="0" indent="0">
              <a:buNone/>
            </a:pPr>
            <a:r>
              <a:rPr lang="en-US" sz="1600" dirty="0"/>
              <a:t>In the last five years, 100 countries engaged in some form of external conflicts (Institute for Economics &amp; Peace, 2024)</a:t>
            </a:r>
          </a:p>
          <a:p>
            <a:pPr marL="0" indent="0">
              <a:buNone/>
            </a:pPr>
            <a:endParaRPr lang="en-US" sz="1600" dirty="0"/>
          </a:p>
          <a:p>
            <a:pPr marL="0" indent="0">
              <a:buNone/>
            </a:pPr>
            <a:r>
              <a:rPr lang="en-US" sz="1600" dirty="0"/>
              <a:t>In 2024, 1/8 people worldwide was exposed to war and conflict (Raleigh &amp; Kishi, 2024) </a:t>
            </a:r>
          </a:p>
          <a:p>
            <a:pPr marL="0" indent="0">
              <a:buNone/>
            </a:pPr>
            <a:endParaRPr lang="en-US" sz="1600" dirty="0"/>
          </a:p>
          <a:p>
            <a:pPr marL="0" indent="0">
              <a:buNone/>
            </a:pPr>
            <a:r>
              <a:rPr lang="en-US" sz="1600" dirty="0"/>
              <a:t>Conflict disrupts peace and has significant economic, health, and psychological implications that reverberates across socioeconomic identities and transcend borders (</a:t>
            </a:r>
            <a:r>
              <a:rPr lang="en-US" sz="1600" dirty="0" err="1"/>
              <a:t>Kóczán</a:t>
            </a:r>
            <a:r>
              <a:rPr lang="en-US" sz="1600" dirty="0"/>
              <a:t> &amp; </a:t>
            </a:r>
            <a:r>
              <a:rPr lang="en-US" sz="1600" dirty="0" err="1"/>
              <a:t>Chupilkin</a:t>
            </a:r>
            <a:r>
              <a:rPr lang="en-US" sz="1600" dirty="0"/>
              <a:t>, 2022; Raleigh et al., 2023; Charlson et al., 2019) </a:t>
            </a:r>
          </a:p>
        </p:txBody>
      </p:sp>
      <p:pic>
        <p:nvPicPr>
          <p:cNvPr id="11" name="Picture 10" descr="A map of the world&#10;&#10;AI-generated content may be incorrect.">
            <a:extLst>
              <a:ext uri="{FF2B5EF4-FFF2-40B4-BE49-F238E27FC236}">
                <a16:creationId xmlns:a16="http://schemas.microsoft.com/office/drawing/2014/main" id="{EAAF1155-951B-3F9B-3BD2-1B08E7058424}"/>
              </a:ext>
            </a:extLst>
          </p:cNvPr>
          <p:cNvPicPr>
            <a:picLocks noChangeAspect="1"/>
          </p:cNvPicPr>
          <p:nvPr/>
        </p:nvPicPr>
        <p:blipFill>
          <a:blip r:embed="rId2"/>
          <a:srcRect l="-290" r="349"/>
          <a:stretch>
            <a:fillRect/>
          </a:stretch>
        </p:blipFill>
        <p:spPr>
          <a:xfrm>
            <a:off x="5782768" y="1592263"/>
            <a:ext cx="6338289" cy="3947925"/>
          </a:xfrm>
          <a:prstGeom prst="rect">
            <a:avLst/>
          </a:prstGeom>
          <a:noFill/>
        </p:spPr>
      </p:pic>
      <p:sp>
        <p:nvSpPr>
          <p:cNvPr id="16" name="TextBox 15">
            <a:extLst>
              <a:ext uri="{FF2B5EF4-FFF2-40B4-BE49-F238E27FC236}">
                <a16:creationId xmlns:a16="http://schemas.microsoft.com/office/drawing/2014/main" id="{09C32108-968C-E40A-2A8B-6E0DE1E8B408}"/>
              </a:ext>
            </a:extLst>
          </p:cNvPr>
          <p:cNvSpPr txBox="1"/>
          <p:nvPr/>
        </p:nvSpPr>
        <p:spPr>
          <a:xfrm>
            <a:off x="185731" y="5848286"/>
            <a:ext cx="11935326" cy="830997"/>
          </a:xfrm>
          <a:prstGeom prst="rect">
            <a:avLst/>
          </a:prstGeom>
          <a:noFill/>
        </p:spPr>
        <p:txBody>
          <a:bodyPr wrap="square" rtlCol="0">
            <a:spAutoFit/>
          </a:bodyPr>
          <a:lstStyle/>
          <a:p>
            <a:r>
              <a:rPr lang="en-US" sz="800" dirty="0">
                <a:solidFill>
                  <a:schemeClr val="bg2">
                    <a:lumMod val="50000"/>
                  </a:schemeClr>
                </a:solidFill>
                <a:effectLst/>
              </a:rPr>
              <a:t>Institute for Economics &amp; Peace. (2024). Global Peace Index 2024: Measuring Peace in a Complex World. http://</a:t>
            </a:r>
            <a:r>
              <a:rPr lang="en-US" sz="800" dirty="0" err="1">
                <a:solidFill>
                  <a:schemeClr val="bg2">
                    <a:lumMod val="50000"/>
                  </a:schemeClr>
                </a:solidFill>
                <a:effectLst/>
              </a:rPr>
              <a:t>visionofhumanity.org</a:t>
            </a:r>
            <a:r>
              <a:rPr lang="en-US" sz="800" dirty="0">
                <a:solidFill>
                  <a:schemeClr val="bg2">
                    <a:lumMod val="50000"/>
                  </a:schemeClr>
                </a:solidFill>
                <a:effectLst/>
              </a:rPr>
              <a:t>/resources </a:t>
            </a:r>
          </a:p>
          <a:p>
            <a:r>
              <a:rPr lang="en-US" sz="800" dirty="0" err="1">
                <a:solidFill>
                  <a:schemeClr val="bg2">
                    <a:lumMod val="50000"/>
                  </a:schemeClr>
                </a:solidFill>
              </a:rPr>
              <a:t>Kóczán</a:t>
            </a:r>
            <a:r>
              <a:rPr lang="en-US" sz="800" dirty="0">
                <a:solidFill>
                  <a:schemeClr val="bg2">
                    <a:lumMod val="50000"/>
                  </a:schemeClr>
                </a:solidFill>
              </a:rPr>
              <a:t>, Z., &amp; </a:t>
            </a:r>
            <a:r>
              <a:rPr lang="en-US" sz="800" dirty="0" err="1">
                <a:solidFill>
                  <a:schemeClr val="bg2">
                    <a:lumMod val="50000"/>
                  </a:schemeClr>
                </a:solidFill>
              </a:rPr>
              <a:t>Chupilkin</a:t>
            </a:r>
            <a:r>
              <a:rPr lang="en-US" sz="800" dirty="0">
                <a:solidFill>
                  <a:schemeClr val="bg2">
                    <a:lumMod val="50000"/>
                  </a:schemeClr>
                </a:solidFill>
              </a:rPr>
              <a:t>, M. (2022, December 14). </a:t>
            </a:r>
            <a:r>
              <a:rPr lang="en-US" sz="800" i="1" dirty="0">
                <a:solidFill>
                  <a:schemeClr val="bg2">
                    <a:lumMod val="50000"/>
                  </a:schemeClr>
                </a:solidFill>
              </a:rPr>
              <a:t>The economic consequences of war</a:t>
            </a:r>
            <a:r>
              <a:rPr lang="en-US" sz="800" dirty="0">
                <a:solidFill>
                  <a:schemeClr val="bg2">
                    <a:lumMod val="50000"/>
                  </a:schemeClr>
                </a:solidFill>
              </a:rPr>
              <a:t>. Centre for Economic Policy Research. </a:t>
            </a:r>
            <a:r>
              <a:rPr lang="en-US" sz="800" dirty="0">
                <a:solidFill>
                  <a:srgbClr val="007FA3"/>
                </a:solidFill>
                <a:hlinkClick r:id="rId3">
                  <a:extLst>
                    <a:ext uri="{A12FA001-AC4F-418D-AE19-62706E023703}">
                      <ahyp:hlinkClr xmlns:ahyp="http://schemas.microsoft.com/office/drawing/2018/hyperlinkcolor" val="tx"/>
                    </a:ext>
                  </a:extLst>
                </a:hlinkClick>
              </a:rPr>
              <a:t>https://cepr.org/voxeu/columns/</a:t>
            </a:r>
            <a:r>
              <a:rPr lang="en-US" sz="800" dirty="0">
                <a:solidFill>
                  <a:schemeClr val="bg2">
                    <a:lumMod val="50000"/>
                  </a:schemeClr>
                </a:solidFill>
                <a:hlinkClick r:id="rId3">
                  <a:extLst>
                    <a:ext uri="{A12FA001-AC4F-418D-AE19-62706E023703}">
                      <ahyp:hlinkClr xmlns:ahyp="http://schemas.microsoft.com/office/drawing/2018/hyperlinkcolor" val="tx"/>
                    </a:ext>
                  </a:extLst>
                </a:hlinkClick>
              </a:rPr>
              <a:t>economic-consequences-war</a:t>
            </a:r>
            <a:endParaRPr lang="en-US" sz="800" dirty="0">
              <a:solidFill>
                <a:schemeClr val="bg2">
                  <a:lumMod val="50000"/>
                </a:schemeClr>
              </a:solidFill>
              <a:effectLst/>
            </a:endParaRPr>
          </a:p>
          <a:p>
            <a:r>
              <a:rPr lang="en-US" sz="800" dirty="0">
                <a:solidFill>
                  <a:schemeClr val="bg2">
                    <a:lumMod val="50000"/>
                  </a:schemeClr>
                </a:solidFill>
                <a:effectLst/>
              </a:rPr>
              <a:t>Raleigh, C., &amp; Kishi, K. (2024). Conflict Index Results: January 2024. Armed Conflict Location &amp; Event Data. </a:t>
            </a:r>
            <a:r>
              <a:rPr lang="en-US" sz="800" dirty="0">
                <a:solidFill>
                  <a:schemeClr val="bg2">
                    <a:lumMod val="50000"/>
                  </a:schemeClr>
                </a:solidFill>
                <a:effectLst/>
                <a:hlinkClick r:id="rId4">
                  <a:extLst>
                    <a:ext uri="{A12FA001-AC4F-418D-AE19-62706E023703}">
                      <ahyp:hlinkClr xmlns:ahyp="http://schemas.microsoft.com/office/drawing/2018/hyperlinkcolor" val="tx"/>
                    </a:ext>
                  </a:extLst>
                </a:hlinkClick>
              </a:rPr>
              <a:t>https://acleddata.com/conflict-index/index-january-2024/</a:t>
            </a:r>
            <a:endParaRPr lang="en-US" sz="800" dirty="0">
              <a:solidFill>
                <a:schemeClr val="bg2">
                  <a:lumMod val="50000"/>
                </a:schemeClr>
              </a:solidFill>
              <a:effectLst/>
            </a:endParaRPr>
          </a:p>
          <a:p>
            <a:r>
              <a:rPr lang="en-US" sz="800" dirty="0">
                <a:solidFill>
                  <a:schemeClr val="bg2">
                    <a:lumMod val="50000"/>
                  </a:schemeClr>
                </a:solidFill>
              </a:rPr>
              <a:t>Raleigh, C., Kishi, R., &amp; Linke, A. (2023). Political instability patterns are obscured by conflict dataset scope conditions, sources, and coding choices. </a:t>
            </a:r>
            <a:r>
              <a:rPr lang="en-US" sz="800" i="1" dirty="0">
                <a:solidFill>
                  <a:schemeClr val="bg2">
                    <a:lumMod val="50000"/>
                  </a:schemeClr>
                </a:solidFill>
              </a:rPr>
              <a:t>Humanities and Social Sciences Communications</a:t>
            </a:r>
            <a:r>
              <a:rPr lang="en-US" sz="800" dirty="0">
                <a:solidFill>
                  <a:schemeClr val="bg2">
                    <a:lumMod val="50000"/>
                  </a:schemeClr>
                </a:solidFill>
              </a:rPr>
              <a:t>, </a:t>
            </a:r>
            <a:r>
              <a:rPr lang="en-US" sz="800" i="1" dirty="0">
                <a:solidFill>
                  <a:schemeClr val="bg2">
                    <a:lumMod val="50000"/>
                  </a:schemeClr>
                </a:solidFill>
              </a:rPr>
              <a:t>10</a:t>
            </a:r>
            <a:r>
              <a:rPr lang="en-US" sz="800" dirty="0">
                <a:solidFill>
                  <a:schemeClr val="bg2">
                    <a:lumMod val="50000"/>
                  </a:schemeClr>
                </a:solidFill>
              </a:rPr>
              <a:t>(1), 74. </a:t>
            </a:r>
            <a:r>
              <a:rPr lang="en-US" sz="800" dirty="0">
                <a:solidFill>
                  <a:schemeClr val="bg2">
                    <a:lumMod val="50000"/>
                  </a:schemeClr>
                </a:solidFill>
                <a:hlinkClick r:id="rId5">
                  <a:extLst>
                    <a:ext uri="{A12FA001-AC4F-418D-AE19-62706E023703}">
                      <ahyp:hlinkClr xmlns:ahyp="http://schemas.microsoft.com/office/drawing/2018/hyperlinkcolor" val="tx"/>
                    </a:ext>
                  </a:extLst>
                </a:hlinkClick>
              </a:rPr>
              <a:t>https://doi.org/10.1057/s41599-023-01559-4</a:t>
            </a:r>
            <a:endParaRPr lang="en-US" sz="800" dirty="0">
              <a:solidFill>
                <a:schemeClr val="bg2">
                  <a:lumMod val="50000"/>
                </a:schemeClr>
              </a:solidFill>
            </a:endParaRPr>
          </a:p>
          <a:p>
            <a:r>
              <a:rPr lang="en-US" sz="800" dirty="0">
                <a:solidFill>
                  <a:schemeClr val="bg2">
                    <a:lumMod val="50000"/>
                  </a:schemeClr>
                </a:solidFill>
              </a:rPr>
              <a:t>Charlson, F., Ommeren, M. van, Flaxman, A., Cornett, J., Whiteford, H., &amp; Saxena, S. (2019). New WHO prevalence estimates of mental disorders in conflict settings: A systematic review and meta-analysis. </a:t>
            </a:r>
            <a:r>
              <a:rPr lang="en-US" sz="800" i="1" dirty="0">
                <a:solidFill>
                  <a:schemeClr val="bg2">
                    <a:lumMod val="50000"/>
                  </a:schemeClr>
                </a:solidFill>
              </a:rPr>
              <a:t>The Lancet</a:t>
            </a:r>
            <a:r>
              <a:rPr lang="en-US" sz="800" dirty="0">
                <a:solidFill>
                  <a:schemeClr val="bg2">
                    <a:lumMod val="50000"/>
                  </a:schemeClr>
                </a:solidFill>
              </a:rPr>
              <a:t>, </a:t>
            </a:r>
            <a:r>
              <a:rPr lang="en-US" sz="800" i="1" dirty="0">
                <a:solidFill>
                  <a:schemeClr val="bg2">
                    <a:lumMod val="50000"/>
                  </a:schemeClr>
                </a:solidFill>
              </a:rPr>
              <a:t>394</a:t>
            </a:r>
            <a:r>
              <a:rPr lang="en-US" sz="800" dirty="0">
                <a:solidFill>
                  <a:schemeClr val="bg2">
                    <a:lumMod val="50000"/>
                  </a:schemeClr>
                </a:solidFill>
              </a:rPr>
              <a:t>(10194), 240–248. </a:t>
            </a:r>
            <a:r>
              <a:rPr lang="en-US" sz="800" dirty="0">
                <a:solidFill>
                  <a:schemeClr val="bg2">
                    <a:lumMod val="50000"/>
                  </a:schemeClr>
                </a:solidFill>
                <a:hlinkClick r:id="rId6">
                  <a:extLst>
                    <a:ext uri="{A12FA001-AC4F-418D-AE19-62706E023703}">
                      <ahyp:hlinkClr xmlns:ahyp="http://schemas.microsoft.com/office/drawing/2018/hyperlinkcolor" val="tx"/>
                    </a:ext>
                  </a:extLst>
                </a:hlinkClick>
              </a:rPr>
              <a:t>https://doi.org/10.1016/S0140-6736(19)30934-1</a:t>
            </a:r>
            <a:endParaRPr lang="en-US" sz="800" dirty="0">
              <a:solidFill>
                <a:schemeClr val="bg2">
                  <a:lumMod val="50000"/>
                </a:schemeClr>
              </a:solidFill>
            </a:endParaRPr>
          </a:p>
        </p:txBody>
      </p:sp>
      <p:grpSp>
        <p:nvGrpSpPr>
          <p:cNvPr id="3" name="Group 2">
            <a:extLst>
              <a:ext uri="{FF2B5EF4-FFF2-40B4-BE49-F238E27FC236}">
                <a16:creationId xmlns:a16="http://schemas.microsoft.com/office/drawing/2014/main" id="{DDFA57C0-B699-C16B-1000-CC01D20EAB3C}"/>
              </a:ext>
            </a:extLst>
          </p:cNvPr>
          <p:cNvGrpSpPr/>
          <p:nvPr/>
        </p:nvGrpSpPr>
        <p:grpSpPr>
          <a:xfrm>
            <a:off x="8880058" y="122569"/>
            <a:ext cx="3240999" cy="112295"/>
            <a:chOff x="8769703" y="170789"/>
            <a:chExt cx="3240999" cy="112295"/>
          </a:xfrm>
        </p:grpSpPr>
        <p:sp>
          <p:nvSpPr>
            <p:cNvPr id="24" name="Oval 23">
              <a:extLst>
                <a:ext uri="{FF2B5EF4-FFF2-40B4-BE49-F238E27FC236}">
                  <a16:creationId xmlns:a16="http://schemas.microsoft.com/office/drawing/2014/main" id="{04F6A76E-CACD-2BDC-080B-B68771A9C92A}"/>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5" name="Oval 24">
              <a:extLst>
                <a:ext uri="{FF2B5EF4-FFF2-40B4-BE49-F238E27FC236}">
                  <a16:creationId xmlns:a16="http://schemas.microsoft.com/office/drawing/2014/main" id="{6ADA1BAF-25F3-3E4D-F206-8267FBD4EC80}"/>
                </a:ext>
              </a:extLst>
            </p:cNvPr>
            <p:cNvSpPr>
              <a:spLocks noChangeAspect="1"/>
            </p:cNvSpPr>
            <p:nvPr/>
          </p:nvSpPr>
          <p:spPr>
            <a:xfrm>
              <a:off x="896524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6" name="Oval 25">
              <a:extLst>
                <a:ext uri="{FF2B5EF4-FFF2-40B4-BE49-F238E27FC236}">
                  <a16:creationId xmlns:a16="http://schemas.microsoft.com/office/drawing/2014/main" id="{291E4B63-EB72-D5BD-0922-1D7DBC60C0C4}"/>
                </a:ext>
              </a:extLst>
            </p:cNvPr>
            <p:cNvSpPr>
              <a:spLocks noChangeAspect="1"/>
            </p:cNvSpPr>
            <p:nvPr/>
          </p:nvSpPr>
          <p:spPr>
            <a:xfrm>
              <a:off x="916079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7" name="Oval 26">
              <a:extLst>
                <a:ext uri="{FF2B5EF4-FFF2-40B4-BE49-F238E27FC236}">
                  <a16:creationId xmlns:a16="http://schemas.microsoft.com/office/drawing/2014/main" id="{159CF9C0-FE10-DC9A-8035-82832E3E4AB5}"/>
                </a:ext>
              </a:extLst>
            </p:cNvPr>
            <p:cNvSpPr>
              <a:spLocks noChangeAspect="1"/>
            </p:cNvSpPr>
            <p:nvPr/>
          </p:nvSpPr>
          <p:spPr>
            <a:xfrm>
              <a:off x="935633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8" name="Oval 27">
              <a:extLst>
                <a:ext uri="{FF2B5EF4-FFF2-40B4-BE49-F238E27FC236}">
                  <a16:creationId xmlns:a16="http://schemas.microsoft.com/office/drawing/2014/main" id="{1C2EED4B-5836-671E-D93E-20082A537131}"/>
                </a:ext>
              </a:extLst>
            </p:cNvPr>
            <p:cNvSpPr>
              <a:spLocks noChangeAspect="1"/>
            </p:cNvSpPr>
            <p:nvPr/>
          </p:nvSpPr>
          <p:spPr>
            <a:xfrm>
              <a:off x="955187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9" name="Oval 28">
              <a:extLst>
                <a:ext uri="{FF2B5EF4-FFF2-40B4-BE49-F238E27FC236}">
                  <a16:creationId xmlns:a16="http://schemas.microsoft.com/office/drawing/2014/main" id="{72A4FB95-217D-0D6F-C796-BC9FEBB7CC55}"/>
                </a:ext>
              </a:extLst>
            </p:cNvPr>
            <p:cNvSpPr>
              <a:spLocks noChangeAspect="1"/>
            </p:cNvSpPr>
            <p:nvPr/>
          </p:nvSpPr>
          <p:spPr>
            <a:xfrm>
              <a:off x="974742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0" name="Oval 29">
              <a:extLst>
                <a:ext uri="{FF2B5EF4-FFF2-40B4-BE49-F238E27FC236}">
                  <a16:creationId xmlns:a16="http://schemas.microsoft.com/office/drawing/2014/main" id="{6888C20E-00FD-0F92-640D-E14C90631F23}"/>
                </a:ext>
              </a:extLst>
            </p:cNvPr>
            <p:cNvSpPr>
              <a:spLocks noChangeAspect="1"/>
            </p:cNvSpPr>
            <p:nvPr/>
          </p:nvSpPr>
          <p:spPr>
            <a:xfrm>
              <a:off x="994296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1" name="Oval 30">
              <a:extLst>
                <a:ext uri="{FF2B5EF4-FFF2-40B4-BE49-F238E27FC236}">
                  <a16:creationId xmlns:a16="http://schemas.microsoft.com/office/drawing/2014/main" id="{09E90852-E34E-8923-E896-A619A47B411F}"/>
                </a:ext>
              </a:extLst>
            </p:cNvPr>
            <p:cNvSpPr>
              <a:spLocks noChangeAspect="1"/>
            </p:cNvSpPr>
            <p:nvPr/>
          </p:nvSpPr>
          <p:spPr>
            <a:xfrm>
              <a:off x="1013851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2" name="Oval 31">
              <a:extLst>
                <a:ext uri="{FF2B5EF4-FFF2-40B4-BE49-F238E27FC236}">
                  <a16:creationId xmlns:a16="http://schemas.microsoft.com/office/drawing/2014/main" id="{D5BB0799-F5E3-CB0D-7DB5-639072037FE9}"/>
                </a:ext>
              </a:extLst>
            </p:cNvPr>
            <p:cNvSpPr>
              <a:spLocks noChangeAspect="1"/>
            </p:cNvSpPr>
            <p:nvPr/>
          </p:nvSpPr>
          <p:spPr>
            <a:xfrm>
              <a:off x="1033405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3" name="Oval 32">
              <a:extLst>
                <a:ext uri="{FF2B5EF4-FFF2-40B4-BE49-F238E27FC236}">
                  <a16:creationId xmlns:a16="http://schemas.microsoft.com/office/drawing/2014/main" id="{893D57D7-32B8-E4B3-13DE-64ADA8F4AECD}"/>
                </a:ext>
              </a:extLst>
            </p:cNvPr>
            <p:cNvSpPr>
              <a:spLocks noChangeAspect="1"/>
            </p:cNvSpPr>
            <p:nvPr/>
          </p:nvSpPr>
          <p:spPr>
            <a:xfrm>
              <a:off x="1052959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4" name="Oval 33">
              <a:extLst>
                <a:ext uri="{FF2B5EF4-FFF2-40B4-BE49-F238E27FC236}">
                  <a16:creationId xmlns:a16="http://schemas.microsoft.com/office/drawing/2014/main" id="{43DDC6DC-F43F-0594-EEE0-F11AE3A4EBBA}"/>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5" name="Oval 34">
              <a:extLst>
                <a:ext uri="{FF2B5EF4-FFF2-40B4-BE49-F238E27FC236}">
                  <a16:creationId xmlns:a16="http://schemas.microsoft.com/office/drawing/2014/main" id="{1348D5BA-9AC6-D73B-6CD3-33725FD60129}"/>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6" name="Oval 35">
              <a:extLst>
                <a:ext uri="{FF2B5EF4-FFF2-40B4-BE49-F238E27FC236}">
                  <a16:creationId xmlns:a16="http://schemas.microsoft.com/office/drawing/2014/main" id="{F217B754-3CB3-3D8B-0E2B-A50293DBD2C9}"/>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7" name="Oval 36">
              <a:extLst>
                <a:ext uri="{FF2B5EF4-FFF2-40B4-BE49-F238E27FC236}">
                  <a16:creationId xmlns:a16="http://schemas.microsoft.com/office/drawing/2014/main" id="{1A9DF290-6ECB-F22D-5F95-DA481A1537CB}"/>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8" name="Oval 37">
              <a:extLst>
                <a:ext uri="{FF2B5EF4-FFF2-40B4-BE49-F238E27FC236}">
                  <a16:creationId xmlns:a16="http://schemas.microsoft.com/office/drawing/2014/main" id="{25A2A7F1-DDC1-7D27-AB2A-0A62B24C3293}"/>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39" name="Oval 38">
              <a:extLst>
                <a:ext uri="{FF2B5EF4-FFF2-40B4-BE49-F238E27FC236}">
                  <a16:creationId xmlns:a16="http://schemas.microsoft.com/office/drawing/2014/main" id="{2DB74D2B-6731-1308-1A5B-126751B856BE}"/>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 name="Oval 1">
              <a:extLst>
                <a:ext uri="{FF2B5EF4-FFF2-40B4-BE49-F238E27FC236}">
                  <a16:creationId xmlns:a16="http://schemas.microsoft.com/office/drawing/2014/main" id="{A053342C-37DD-3707-EFE9-8365C6341AEA}"/>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945400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20FFB5-A753-2741-92F3-124A93FFA15E}"/>
              </a:ext>
            </a:extLst>
          </p:cNvPr>
          <p:cNvSpPr>
            <a:spLocks noGrp="1"/>
          </p:cNvSpPr>
          <p:nvPr>
            <p:ph type="title"/>
          </p:nvPr>
        </p:nvSpPr>
        <p:spPr>
          <a:xfrm>
            <a:off x="558053" y="692653"/>
            <a:ext cx="11075893" cy="989849"/>
          </a:xfrm>
        </p:spPr>
        <p:txBody>
          <a:bodyPr/>
          <a:lstStyle/>
          <a:p>
            <a:r>
              <a:rPr lang="en-CA" dirty="0"/>
              <a:t>Why do we study subjective well-being in war and conflict settings?</a:t>
            </a:r>
          </a:p>
        </p:txBody>
      </p:sp>
      <p:sp>
        <p:nvSpPr>
          <p:cNvPr id="2" name="Content Placeholder 1">
            <a:extLst>
              <a:ext uri="{FF2B5EF4-FFF2-40B4-BE49-F238E27FC236}">
                <a16:creationId xmlns:a16="http://schemas.microsoft.com/office/drawing/2014/main" id="{6A5F3DA7-BD88-9D4C-BC03-573F45644A61}"/>
              </a:ext>
            </a:extLst>
          </p:cNvPr>
          <p:cNvSpPr>
            <a:spLocks noGrp="1"/>
          </p:cNvSpPr>
          <p:nvPr>
            <p:ph idx="1"/>
          </p:nvPr>
        </p:nvSpPr>
        <p:spPr>
          <a:xfrm>
            <a:off x="598712" y="2052403"/>
            <a:ext cx="7523312" cy="3795793"/>
          </a:xfrm>
        </p:spPr>
        <p:txBody>
          <a:bodyPr>
            <a:normAutofit/>
          </a:bodyPr>
          <a:lstStyle/>
          <a:p>
            <a:pPr marL="0" indent="0">
              <a:lnSpc>
                <a:spcPct val="150000"/>
              </a:lnSpc>
              <a:spcBef>
                <a:spcPts val="0"/>
              </a:spcBef>
              <a:buNone/>
              <a:defRPr/>
            </a:pPr>
            <a:r>
              <a:rPr lang="en-CA" sz="1600" dirty="0"/>
              <a:t>Conventional psychological research on well-being has a </a:t>
            </a:r>
            <a:r>
              <a:rPr lang="en-CA" sz="1600" b="1" dirty="0"/>
              <a:t>temporal and geographical bias</a:t>
            </a:r>
            <a:r>
              <a:rPr lang="en-CA" sz="1600" dirty="0"/>
              <a:t>. </a:t>
            </a:r>
          </a:p>
          <a:p>
            <a:pPr marL="0" indent="0">
              <a:lnSpc>
                <a:spcPct val="150000"/>
              </a:lnSpc>
              <a:spcBef>
                <a:spcPts val="0"/>
              </a:spcBef>
              <a:buNone/>
              <a:defRPr/>
            </a:pPr>
            <a:endParaRPr lang="en-CA" sz="1600" dirty="0"/>
          </a:p>
          <a:p>
            <a:pPr marL="0" indent="0">
              <a:lnSpc>
                <a:spcPct val="150000"/>
              </a:lnSpc>
              <a:spcBef>
                <a:spcPts val="0"/>
              </a:spcBef>
              <a:buNone/>
              <a:defRPr/>
            </a:pPr>
            <a:r>
              <a:rPr lang="en-CA" sz="1600" dirty="0"/>
              <a:t>The current knowledge base…</a:t>
            </a:r>
          </a:p>
          <a:p>
            <a:pPr lvl="1">
              <a:lnSpc>
                <a:spcPct val="150000"/>
              </a:lnSpc>
              <a:spcBef>
                <a:spcPts val="0"/>
              </a:spcBef>
              <a:defRPr/>
            </a:pPr>
            <a:r>
              <a:rPr lang="en-CA" sz="1600" dirty="0"/>
              <a:t>may not capture the full spectrum of human experience </a:t>
            </a:r>
          </a:p>
          <a:p>
            <a:pPr lvl="1">
              <a:lnSpc>
                <a:spcPct val="150000"/>
              </a:lnSpc>
              <a:spcBef>
                <a:spcPts val="0"/>
              </a:spcBef>
              <a:defRPr/>
            </a:pPr>
            <a:r>
              <a:rPr lang="en-CA" sz="1600" dirty="0"/>
              <a:t>may not generalize to increasingly prevalent conflict and wartime settings</a:t>
            </a:r>
          </a:p>
          <a:p>
            <a:pPr lvl="1">
              <a:lnSpc>
                <a:spcPct val="150000"/>
              </a:lnSpc>
              <a:spcBef>
                <a:spcPts val="0"/>
              </a:spcBef>
              <a:defRPr/>
            </a:pPr>
            <a:r>
              <a:rPr lang="en-CA" sz="1600" dirty="0"/>
              <a:t>e.g., Sustainable Happiness Model and its critiques (Lyubomirsky et al., 2005; Brown &amp; Rohrer, 2020)</a:t>
            </a:r>
          </a:p>
        </p:txBody>
      </p:sp>
      <p:pic>
        <p:nvPicPr>
          <p:cNvPr id="5" name="Picture 4" descr="A blue symbol on a black background&#10;&#10;AI-generated content may be incorrect.">
            <a:extLst>
              <a:ext uri="{FF2B5EF4-FFF2-40B4-BE49-F238E27FC236}">
                <a16:creationId xmlns:a16="http://schemas.microsoft.com/office/drawing/2014/main" id="{EFBB6E74-E60A-8DE3-E6DA-8788741F5672}"/>
              </a:ext>
            </a:extLst>
          </p:cNvPr>
          <p:cNvPicPr>
            <a:picLocks noChangeAspect="1"/>
          </p:cNvPicPr>
          <p:nvPr/>
        </p:nvPicPr>
        <p:blipFill>
          <a:blip r:embed="rId3"/>
          <a:stretch>
            <a:fillRect/>
          </a:stretch>
        </p:blipFill>
        <p:spPr>
          <a:xfrm>
            <a:off x="2244132" y="5937842"/>
            <a:ext cx="586583" cy="583575"/>
          </a:xfrm>
          <a:prstGeom prst="rect">
            <a:avLst/>
          </a:prstGeom>
        </p:spPr>
      </p:pic>
      <p:graphicFrame>
        <p:nvGraphicFramePr>
          <p:cNvPr id="6" name="Chart 5">
            <a:extLst>
              <a:ext uri="{FF2B5EF4-FFF2-40B4-BE49-F238E27FC236}">
                <a16:creationId xmlns:a16="http://schemas.microsoft.com/office/drawing/2014/main" id="{7395E35F-FF0F-5491-C171-381887ED6F62}"/>
              </a:ext>
            </a:extLst>
          </p:cNvPr>
          <p:cNvGraphicFramePr/>
          <p:nvPr>
            <p:extLst>
              <p:ext uri="{D42A27DB-BD31-4B8C-83A1-F6EECF244321}">
                <p14:modId xmlns:p14="http://schemas.microsoft.com/office/powerpoint/2010/main" val="3365888108"/>
              </p:ext>
            </p:extLst>
          </p:nvPr>
        </p:nvGraphicFramePr>
        <p:xfrm>
          <a:off x="7759839" y="1864659"/>
          <a:ext cx="4376057" cy="4073183"/>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1D0A5F3B-016D-6628-9333-A14106561269}"/>
              </a:ext>
            </a:extLst>
          </p:cNvPr>
          <p:cNvSpPr txBox="1"/>
          <p:nvPr/>
        </p:nvSpPr>
        <p:spPr>
          <a:xfrm>
            <a:off x="2971801" y="6108065"/>
            <a:ext cx="8450330" cy="707886"/>
          </a:xfrm>
          <a:prstGeom prst="rect">
            <a:avLst/>
          </a:prstGeom>
          <a:noFill/>
        </p:spPr>
        <p:txBody>
          <a:bodyPr wrap="square" rtlCol="0">
            <a:spAutoFit/>
          </a:bodyPr>
          <a:lstStyle/>
          <a:p>
            <a:r>
              <a:rPr lang="en-US" sz="800" dirty="0">
                <a:solidFill>
                  <a:schemeClr val="bg2">
                    <a:lumMod val="50000"/>
                  </a:schemeClr>
                </a:solidFill>
                <a:effectLst/>
              </a:rPr>
              <a:t>Brown, N. J. L., &amp; Rohrer, J. M. (2020). Easy as (Happiness) Pie? A Critical Evaluation of a Popular Model of the Determinants of Well-Being. Journal of Happiness Studies, 21(4), 1285–1301. https://doi.org/10.1007/s10902-019-00128-4</a:t>
            </a:r>
          </a:p>
          <a:p>
            <a:r>
              <a:rPr lang="en-US" sz="800" dirty="0">
                <a:solidFill>
                  <a:schemeClr val="bg2">
                    <a:lumMod val="50000"/>
                  </a:schemeClr>
                </a:solidFill>
                <a:effectLst/>
              </a:rPr>
              <a:t>Lyubomirsky, S., Sheldon, K. M., &amp; </a:t>
            </a:r>
            <a:r>
              <a:rPr lang="en-US" sz="800" dirty="0" err="1">
                <a:solidFill>
                  <a:schemeClr val="bg2">
                    <a:lumMod val="50000"/>
                  </a:schemeClr>
                </a:solidFill>
                <a:effectLst/>
              </a:rPr>
              <a:t>Schkade</a:t>
            </a:r>
            <a:r>
              <a:rPr lang="en-US" sz="800" dirty="0">
                <a:solidFill>
                  <a:schemeClr val="bg2">
                    <a:lumMod val="50000"/>
                  </a:schemeClr>
                </a:solidFill>
                <a:effectLst/>
              </a:rPr>
              <a:t>, D. (2005). Pursuing Happiness: The Architecture of Sustainable Change.  </a:t>
            </a:r>
            <a:r>
              <a:rPr lang="en-US" sz="800" i="1" dirty="0">
                <a:solidFill>
                  <a:schemeClr val="bg2">
                    <a:lumMod val="50000"/>
                  </a:schemeClr>
                </a:solidFill>
                <a:effectLst/>
              </a:rPr>
              <a:t>Review of General Psychology</a:t>
            </a:r>
            <a:r>
              <a:rPr lang="en-US" sz="800" dirty="0">
                <a:solidFill>
                  <a:schemeClr val="bg2">
                    <a:lumMod val="50000"/>
                  </a:schemeClr>
                </a:solidFill>
                <a:effectLst/>
              </a:rPr>
              <a:t>, </a:t>
            </a:r>
            <a:r>
              <a:rPr lang="en-US" sz="800" i="1" dirty="0">
                <a:solidFill>
                  <a:schemeClr val="bg2">
                    <a:lumMod val="50000"/>
                  </a:schemeClr>
                </a:solidFill>
                <a:effectLst/>
              </a:rPr>
              <a:t>9</a:t>
            </a:r>
            <a:r>
              <a:rPr lang="en-US" sz="800" dirty="0">
                <a:solidFill>
                  <a:schemeClr val="bg2">
                    <a:lumMod val="50000"/>
                  </a:schemeClr>
                </a:solidFill>
                <a:effectLst/>
              </a:rPr>
              <a:t>(2), 111–131. </a:t>
            </a:r>
            <a:r>
              <a:rPr lang="en-US" sz="800" dirty="0">
                <a:solidFill>
                  <a:schemeClr val="bg2">
                    <a:lumMod val="50000"/>
                  </a:schemeClr>
                </a:solidFill>
                <a:effectLst/>
                <a:hlinkClick r:id="rId5">
                  <a:extLst>
                    <a:ext uri="{A12FA001-AC4F-418D-AE19-62706E023703}">
                      <ahyp:hlinkClr xmlns:ahyp="http://schemas.microsoft.com/office/drawing/2018/hyperlinkcolor" val="tx"/>
                    </a:ext>
                  </a:extLst>
                </a:hlinkClick>
              </a:rPr>
              <a:t>https://doi.org/10.1037/1089-2680.9.2.111\</a:t>
            </a:r>
            <a:endParaRPr lang="en-US" sz="800" dirty="0">
              <a:solidFill>
                <a:schemeClr val="bg2">
                  <a:lumMod val="50000"/>
                </a:schemeClr>
              </a:solidFill>
              <a:effectLst/>
            </a:endParaRPr>
          </a:p>
          <a:p>
            <a:endParaRPr lang="en-US" sz="800" dirty="0">
              <a:solidFill>
                <a:schemeClr val="bg2">
                  <a:lumMod val="50000"/>
                </a:schemeClr>
              </a:solidFill>
              <a:effectLst/>
            </a:endParaRPr>
          </a:p>
        </p:txBody>
      </p:sp>
      <p:grpSp>
        <p:nvGrpSpPr>
          <p:cNvPr id="8" name="Group 7">
            <a:extLst>
              <a:ext uri="{FF2B5EF4-FFF2-40B4-BE49-F238E27FC236}">
                <a16:creationId xmlns:a16="http://schemas.microsoft.com/office/drawing/2014/main" id="{36DB0738-96C8-E65C-5DF5-8A01CA1F6176}"/>
              </a:ext>
            </a:extLst>
          </p:cNvPr>
          <p:cNvGrpSpPr/>
          <p:nvPr/>
        </p:nvGrpSpPr>
        <p:grpSpPr>
          <a:xfrm>
            <a:off x="8880058" y="122569"/>
            <a:ext cx="3240999" cy="112295"/>
            <a:chOff x="8769703" y="170789"/>
            <a:chExt cx="3240999" cy="112295"/>
          </a:xfrm>
        </p:grpSpPr>
        <p:sp>
          <p:nvSpPr>
            <p:cNvPr id="9" name="Oval 8">
              <a:extLst>
                <a:ext uri="{FF2B5EF4-FFF2-40B4-BE49-F238E27FC236}">
                  <a16:creationId xmlns:a16="http://schemas.microsoft.com/office/drawing/2014/main" id="{7401ED06-8041-D46F-EE88-AB0AD6F37D40}"/>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72BE99CD-E557-7925-50F3-D6E91C5B37D6}"/>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BE57920A-DFC7-DAE1-0650-ECB60EAA714C}"/>
                </a:ext>
              </a:extLst>
            </p:cNvPr>
            <p:cNvSpPr>
              <a:spLocks noChangeAspect="1"/>
            </p:cNvSpPr>
            <p:nvPr/>
          </p:nvSpPr>
          <p:spPr>
            <a:xfrm>
              <a:off x="916079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DC21F58A-5D4C-6D18-923F-EF2B360D5B82}"/>
                </a:ext>
              </a:extLst>
            </p:cNvPr>
            <p:cNvSpPr>
              <a:spLocks noChangeAspect="1"/>
            </p:cNvSpPr>
            <p:nvPr/>
          </p:nvSpPr>
          <p:spPr>
            <a:xfrm>
              <a:off x="935633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ACAC14A6-5E65-BEBE-39B7-887AFA3DF261}"/>
                </a:ext>
              </a:extLst>
            </p:cNvPr>
            <p:cNvSpPr>
              <a:spLocks noChangeAspect="1"/>
            </p:cNvSpPr>
            <p:nvPr/>
          </p:nvSpPr>
          <p:spPr>
            <a:xfrm>
              <a:off x="955187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DC4D1522-FB11-4655-AAC3-F549A575E1C8}"/>
                </a:ext>
              </a:extLst>
            </p:cNvPr>
            <p:cNvSpPr>
              <a:spLocks noChangeAspect="1"/>
            </p:cNvSpPr>
            <p:nvPr/>
          </p:nvSpPr>
          <p:spPr>
            <a:xfrm>
              <a:off x="974742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3AFC5166-D0C9-ECC3-F1EB-7476AC99DE9F}"/>
                </a:ext>
              </a:extLst>
            </p:cNvPr>
            <p:cNvSpPr>
              <a:spLocks noChangeAspect="1"/>
            </p:cNvSpPr>
            <p:nvPr/>
          </p:nvSpPr>
          <p:spPr>
            <a:xfrm>
              <a:off x="994296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5F6ABCB1-A48B-FA30-F99C-451E4551937A}"/>
                </a:ext>
              </a:extLst>
            </p:cNvPr>
            <p:cNvSpPr>
              <a:spLocks noChangeAspect="1"/>
            </p:cNvSpPr>
            <p:nvPr/>
          </p:nvSpPr>
          <p:spPr>
            <a:xfrm>
              <a:off x="1013851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0EC8A753-2156-856C-2B38-14ABFAA685D1}"/>
                </a:ext>
              </a:extLst>
            </p:cNvPr>
            <p:cNvSpPr>
              <a:spLocks noChangeAspect="1"/>
            </p:cNvSpPr>
            <p:nvPr/>
          </p:nvSpPr>
          <p:spPr>
            <a:xfrm>
              <a:off x="1033405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3350DACA-C3E4-65AD-C549-A41F2721E9E2}"/>
                </a:ext>
              </a:extLst>
            </p:cNvPr>
            <p:cNvSpPr>
              <a:spLocks noChangeAspect="1"/>
            </p:cNvSpPr>
            <p:nvPr/>
          </p:nvSpPr>
          <p:spPr>
            <a:xfrm>
              <a:off x="1052959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67AC6C6C-6323-83B0-2C4D-8B700CA7E9F6}"/>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F22A8860-F8A7-1B5A-FA02-C2723C68113D}"/>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246773B9-D149-82DE-5D51-B77C4C21C4BE}"/>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4047648D-8A07-D611-A19D-628899B32A9C}"/>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C44460A3-7A35-DEAA-F3C3-E30F7B9D7805}"/>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4" name="Oval 23">
              <a:extLst>
                <a:ext uri="{FF2B5EF4-FFF2-40B4-BE49-F238E27FC236}">
                  <a16:creationId xmlns:a16="http://schemas.microsoft.com/office/drawing/2014/main" id="{004C1E8F-825B-EA07-C58A-23FA1547E8BE}"/>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5" name="Oval 24">
              <a:extLst>
                <a:ext uri="{FF2B5EF4-FFF2-40B4-BE49-F238E27FC236}">
                  <a16:creationId xmlns:a16="http://schemas.microsoft.com/office/drawing/2014/main" id="{B0495461-3E13-D2EF-B3BF-C3A34BC01B5F}"/>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333219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4347D3-6900-AC20-0AAF-A41261BBE135}"/>
              </a:ext>
            </a:extLst>
          </p:cNvPr>
          <p:cNvSpPr>
            <a:spLocks noGrp="1"/>
          </p:cNvSpPr>
          <p:nvPr>
            <p:ph idx="1"/>
          </p:nvPr>
        </p:nvSpPr>
        <p:spPr>
          <a:xfrm>
            <a:off x="1287779" y="2522621"/>
            <a:ext cx="9616441" cy="1812757"/>
          </a:xfrm>
        </p:spPr>
        <p:txBody>
          <a:bodyPr>
            <a:normAutofit/>
          </a:bodyPr>
          <a:lstStyle/>
          <a:p>
            <a:pPr marL="0" indent="0" algn="ctr">
              <a:lnSpc>
                <a:spcPct val="150000"/>
              </a:lnSpc>
              <a:buNone/>
            </a:pPr>
            <a:r>
              <a:rPr lang="en-US" sz="2200" dirty="0"/>
              <a:t>However, our work in the last few years has shown that war and conflict, the most drastic disruption of life circumstances, indeed have hampered humans’ ability to live their best lives. </a:t>
            </a:r>
          </a:p>
          <a:p>
            <a:pPr marL="0" indent="0">
              <a:buNone/>
            </a:pPr>
            <a:endParaRPr lang="en-US" sz="2200" dirty="0"/>
          </a:p>
        </p:txBody>
      </p:sp>
      <p:sp>
        <p:nvSpPr>
          <p:cNvPr id="4" name="Slide Number Placeholder 3">
            <a:extLst>
              <a:ext uri="{FF2B5EF4-FFF2-40B4-BE49-F238E27FC236}">
                <a16:creationId xmlns:a16="http://schemas.microsoft.com/office/drawing/2014/main" id="{03C1DE6D-A9DF-6CB4-C365-8FCC67C4C4D2}"/>
              </a:ext>
            </a:extLst>
          </p:cNvPr>
          <p:cNvSpPr>
            <a:spLocks noGrp="1"/>
          </p:cNvSpPr>
          <p:nvPr>
            <p:ph type="sldNum" sz="quarter" idx="12"/>
          </p:nvPr>
        </p:nvSpPr>
        <p:spPr/>
        <p:txBody>
          <a:bodyPr/>
          <a:lstStyle/>
          <a:p>
            <a:fld id="{1BD90C89-BB05-D647-8C9B-C2376028CB3D}" type="slidenum">
              <a:rPr lang="en-CA" smtClean="0"/>
              <a:t>5</a:t>
            </a:fld>
            <a:endParaRPr lang="en-CA"/>
          </a:p>
        </p:txBody>
      </p:sp>
      <p:pic>
        <p:nvPicPr>
          <p:cNvPr id="7" name="Picture 6" descr="A blue symbol on a black background&#10;&#10;AI-generated content may be incorrect.">
            <a:extLst>
              <a:ext uri="{FF2B5EF4-FFF2-40B4-BE49-F238E27FC236}">
                <a16:creationId xmlns:a16="http://schemas.microsoft.com/office/drawing/2014/main" id="{3D66E401-A4FC-2BCD-5117-989003B9D62F}"/>
              </a:ext>
            </a:extLst>
          </p:cNvPr>
          <p:cNvPicPr>
            <a:picLocks noChangeAspect="1"/>
          </p:cNvPicPr>
          <p:nvPr/>
        </p:nvPicPr>
        <p:blipFill>
          <a:blip r:embed="rId2"/>
          <a:stretch>
            <a:fillRect/>
          </a:stretch>
        </p:blipFill>
        <p:spPr>
          <a:xfrm>
            <a:off x="2244132" y="5937842"/>
            <a:ext cx="586583" cy="583575"/>
          </a:xfrm>
          <a:prstGeom prst="rect">
            <a:avLst/>
          </a:prstGeom>
        </p:spPr>
      </p:pic>
      <p:grpSp>
        <p:nvGrpSpPr>
          <p:cNvPr id="2" name="Group 1">
            <a:extLst>
              <a:ext uri="{FF2B5EF4-FFF2-40B4-BE49-F238E27FC236}">
                <a16:creationId xmlns:a16="http://schemas.microsoft.com/office/drawing/2014/main" id="{8B8FAE81-43E1-3077-CC54-1A1E62C9567A}"/>
              </a:ext>
            </a:extLst>
          </p:cNvPr>
          <p:cNvGrpSpPr/>
          <p:nvPr/>
        </p:nvGrpSpPr>
        <p:grpSpPr>
          <a:xfrm>
            <a:off x="8880058" y="122569"/>
            <a:ext cx="3240999" cy="112295"/>
            <a:chOff x="8769703" y="170789"/>
            <a:chExt cx="3240999" cy="112295"/>
          </a:xfrm>
        </p:grpSpPr>
        <p:sp>
          <p:nvSpPr>
            <p:cNvPr id="5" name="Oval 4">
              <a:extLst>
                <a:ext uri="{FF2B5EF4-FFF2-40B4-BE49-F238E27FC236}">
                  <a16:creationId xmlns:a16="http://schemas.microsoft.com/office/drawing/2014/main" id="{828EBD71-B25B-E4CA-4EBB-4579BD2F9E88}"/>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6" name="Oval 5">
              <a:extLst>
                <a:ext uri="{FF2B5EF4-FFF2-40B4-BE49-F238E27FC236}">
                  <a16:creationId xmlns:a16="http://schemas.microsoft.com/office/drawing/2014/main" id="{DDD0D72A-C907-14CA-1E76-8D565DEABF4B}"/>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8" name="Oval 7">
              <a:extLst>
                <a:ext uri="{FF2B5EF4-FFF2-40B4-BE49-F238E27FC236}">
                  <a16:creationId xmlns:a16="http://schemas.microsoft.com/office/drawing/2014/main" id="{B00A019B-BF7C-2D03-A3BC-6D3314F17ABD}"/>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18EDD5D4-332C-2F9A-BCF3-5D2B6DEDB02A}"/>
                </a:ext>
              </a:extLst>
            </p:cNvPr>
            <p:cNvSpPr>
              <a:spLocks noChangeAspect="1"/>
            </p:cNvSpPr>
            <p:nvPr/>
          </p:nvSpPr>
          <p:spPr>
            <a:xfrm>
              <a:off x="935633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3F632DB5-06B1-AD0C-0AB1-E1CDF1F94B1D}"/>
                </a:ext>
              </a:extLst>
            </p:cNvPr>
            <p:cNvSpPr>
              <a:spLocks noChangeAspect="1"/>
            </p:cNvSpPr>
            <p:nvPr/>
          </p:nvSpPr>
          <p:spPr>
            <a:xfrm>
              <a:off x="955187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F77FBF7A-9063-F492-2088-4417223D088B}"/>
                </a:ext>
              </a:extLst>
            </p:cNvPr>
            <p:cNvSpPr>
              <a:spLocks noChangeAspect="1"/>
            </p:cNvSpPr>
            <p:nvPr/>
          </p:nvSpPr>
          <p:spPr>
            <a:xfrm>
              <a:off x="974742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3D0AA38C-0104-4813-5728-59914047B6BB}"/>
                </a:ext>
              </a:extLst>
            </p:cNvPr>
            <p:cNvSpPr>
              <a:spLocks noChangeAspect="1"/>
            </p:cNvSpPr>
            <p:nvPr/>
          </p:nvSpPr>
          <p:spPr>
            <a:xfrm>
              <a:off x="994296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1AF3DCD5-E9F5-BC2D-F989-AA2267AF2AF3}"/>
                </a:ext>
              </a:extLst>
            </p:cNvPr>
            <p:cNvSpPr>
              <a:spLocks noChangeAspect="1"/>
            </p:cNvSpPr>
            <p:nvPr/>
          </p:nvSpPr>
          <p:spPr>
            <a:xfrm>
              <a:off x="1013851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64B7EAB3-BCCD-5CF7-709B-D4C1CB3A99EE}"/>
                </a:ext>
              </a:extLst>
            </p:cNvPr>
            <p:cNvSpPr>
              <a:spLocks noChangeAspect="1"/>
            </p:cNvSpPr>
            <p:nvPr/>
          </p:nvSpPr>
          <p:spPr>
            <a:xfrm>
              <a:off x="1033405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0F144859-8014-CC69-5249-DD4BD3156695}"/>
                </a:ext>
              </a:extLst>
            </p:cNvPr>
            <p:cNvSpPr>
              <a:spLocks noChangeAspect="1"/>
            </p:cNvSpPr>
            <p:nvPr/>
          </p:nvSpPr>
          <p:spPr>
            <a:xfrm>
              <a:off x="1052959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7B931BE6-80CA-73B8-8E25-6FA504337206}"/>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4F3CA895-394B-2AE9-39C4-8B5A54322F4D}"/>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36E2B85C-8C6F-44EE-B367-465D116C283F}"/>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0C3137B0-B33E-324D-2A5C-FC75C81ADD32}"/>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AFB7388D-935E-435C-4A1A-164C66128CAC}"/>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E14C3910-ADB4-05EC-DE5A-9795A9806696}"/>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E48B716F-A48E-3CE0-3FAD-B5895784A830}"/>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1423872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9C4552-C1C6-650B-F829-F003E944A9CD}"/>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B1E50DF-E92A-26E3-0426-377D2B230C0E}"/>
              </a:ext>
            </a:extLst>
          </p:cNvPr>
          <p:cNvSpPr>
            <a:spLocks noGrp="1"/>
          </p:cNvSpPr>
          <p:nvPr>
            <p:ph type="title"/>
          </p:nvPr>
        </p:nvSpPr>
        <p:spPr>
          <a:xfrm>
            <a:off x="558053" y="724737"/>
            <a:ext cx="11075893" cy="989849"/>
          </a:xfrm>
        </p:spPr>
        <p:txBody>
          <a:bodyPr/>
          <a:lstStyle/>
          <a:p>
            <a:r>
              <a:rPr lang="en-CA" dirty="0"/>
              <a:t>Syrian Civil War</a:t>
            </a:r>
          </a:p>
        </p:txBody>
      </p:sp>
      <p:sp>
        <p:nvSpPr>
          <p:cNvPr id="2" name="Content Placeholder 1">
            <a:extLst>
              <a:ext uri="{FF2B5EF4-FFF2-40B4-BE49-F238E27FC236}">
                <a16:creationId xmlns:a16="http://schemas.microsoft.com/office/drawing/2014/main" id="{30EB8E84-4B09-F506-5E8A-1BE851596CD4}"/>
              </a:ext>
            </a:extLst>
          </p:cNvPr>
          <p:cNvSpPr>
            <a:spLocks noGrp="1"/>
          </p:cNvSpPr>
          <p:nvPr>
            <p:ph idx="1"/>
          </p:nvPr>
        </p:nvSpPr>
        <p:spPr>
          <a:xfrm>
            <a:off x="743091" y="1928317"/>
            <a:ext cx="5923180" cy="3795793"/>
          </a:xfrm>
        </p:spPr>
        <p:txBody>
          <a:bodyPr>
            <a:normAutofit/>
          </a:bodyPr>
          <a:lstStyle/>
          <a:p>
            <a:pPr>
              <a:lnSpc>
                <a:spcPct val="150000"/>
              </a:lnSpc>
              <a:spcBef>
                <a:spcPts val="0"/>
              </a:spcBef>
              <a:defRPr/>
            </a:pPr>
            <a:r>
              <a:rPr lang="en-CA" sz="1600" dirty="0"/>
              <a:t>One of the first PWB studies on war and conflicts</a:t>
            </a:r>
          </a:p>
          <a:p>
            <a:pPr>
              <a:lnSpc>
                <a:spcPct val="150000"/>
              </a:lnSpc>
              <a:spcBef>
                <a:spcPts val="0"/>
              </a:spcBef>
              <a:defRPr/>
            </a:pPr>
            <a:r>
              <a:rPr lang="en-US" sz="1600" dirty="0"/>
              <a:t>Started in 2011 as part of the Arab Spring protests, and quickly escalated to years long of armed conflicts between the then Assad government and opposition forces </a:t>
            </a:r>
            <a:endParaRPr lang="en-CA" sz="1600" dirty="0"/>
          </a:p>
          <a:p>
            <a:pPr>
              <a:lnSpc>
                <a:spcPct val="150000"/>
              </a:lnSpc>
              <a:spcBef>
                <a:spcPts val="0"/>
              </a:spcBef>
              <a:defRPr/>
            </a:pPr>
            <a:r>
              <a:rPr lang="en-CA" sz="1600" dirty="0"/>
              <a:t>Results</a:t>
            </a:r>
          </a:p>
          <a:p>
            <a:pPr lvl="1">
              <a:lnSpc>
                <a:spcPct val="150000"/>
              </a:lnSpc>
              <a:spcBef>
                <a:spcPts val="0"/>
              </a:spcBef>
              <a:defRPr/>
            </a:pPr>
            <a:r>
              <a:rPr lang="en-CA" sz="1600" dirty="0"/>
              <a:t>41% increase in negative affect </a:t>
            </a:r>
          </a:p>
          <a:p>
            <a:pPr lvl="1">
              <a:lnSpc>
                <a:spcPct val="150000"/>
              </a:lnSpc>
              <a:spcBef>
                <a:spcPts val="0"/>
              </a:spcBef>
              <a:defRPr/>
            </a:pPr>
            <a:r>
              <a:rPr lang="en-CA" sz="1600" dirty="0"/>
              <a:t>Drop in life satisfaction coincided with severity of conflict</a:t>
            </a:r>
          </a:p>
          <a:p>
            <a:pPr lvl="1">
              <a:lnSpc>
                <a:spcPct val="150000"/>
              </a:lnSpc>
              <a:spcBef>
                <a:spcPts val="0"/>
              </a:spcBef>
              <a:defRPr/>
            </a:pPr>
            <a:r>
              <a:rPr lang="en-CA" sz="1600" dirty="0"/>
              <a:t>5 times less social support than before the war</a:t>
            </a:r>
          </a:p>
          <a:p>
            <a:pPr lvl="1">
              <a:lnSpc>
                <a:spcPct val="150000"/>
              </a:lnSpc>
              <a:spcBef>
                <a:spcPts val="0"/>
              </a:spcBef>
              <a:defRPr/>
            </a:pPr>
            <a:r>
              <a:rPr lang="en-CA" sz="1600" dirty="0"/>
              <a:t>Minimal age and gender difference in well-being</a:t>
            </a:r>
          </a:p>
        </p:txBody>
      </p:sp>
      <p:sp>
        <p:nvSpPr>
          <p:cNvPr id="3" name="Slide Number Placeholder 2">
            <a:extLst>
              <a:ext uri="{FF2B5EF4-FFF2-40B4-BE49-F238E27FC236}">
                <a16:creationId xmlns:a16="http://schemas.microsoft.com/office/drawing/2014/main" id="{E5F71638-58CD-E148-EFF3-32DF6357D9B1}"/>
              </a:ext>
            </a:extLst>
          </p:cNvPr>
          <p:cNvSpPr>
            <a:spLocks noGrp="1"/>
          </p:cNvSpPr>
          <p:nvPr>
            <p:ph type="sldNum" sz="quarter" idx="12"/>
          </p:nvPr>
        </p:nvSpPr>
        <p:spPr/>
        <p:txBody>
          <a:bodyPr/>
          <a:lstStyle/>
          <a:p>
            <a:fld id="{E4ECB127-6B1D-4440-BB59-CB7FB51359B3}" type="slidenum">
              <a:rPr lang="en-CA" smtClean="0"/>
              <a:pPr/>
              <a:t>6</a:t>
            </a:fld>
            <a:endParaRPr lang="en-CA"/>
          </a:p>
        </p:txBody>
      </p:sp>
      <p:pic>
        <p:nvPicPr>
          <p:cNvPr id="5" name="Picture 4" descr="A blue symbol on a black background&#10;&#10;AI-generated content may be incorrect.">
            <a:extLst>
              <a:ext uri="{FF2B5EF4-FFF2-40B4-BE49-F238E27FC236}">
                <a16:creationId xmlns:a16="http://schemas.microsoft.com/office/drawing/2014/main" id="{00184F55-049F-EFEE-7C7C-1A97CB09D7B7}"/>
              </a:ext>
            </a:extLst>
          </p:cNvPr>
          <p:cNvPicPr>
            <a:picLocks noChangeAspect="1"/>
          </p:cNvPicPr>
          <p:nvPr/>
        </p:nvPicPr>
        <p:blipFill>
          <a:blip r:embed="rId3"/>
          <a:stretch>
            <a:fillRect/>
          </a:stretch>
        </p:blipFill>
        <p:spPr>
          <a:xfrm>
            <a:off x="2244132" y="5937842"/>
            <a:ext cx="586583" cy="583575"/>
          </a:xfrm>
          <a:prstGeom prst="rect">
            <a:avLst/>
          </a:prstGeom>
        </p:spPr>
      </p:pic>
      <p:pic>
        <p:nvPicPr>
          <p:cNvPr id="9" name="Picture 8" descr="A graph of different colored lines&#10;&#10;AI-generated content may be incorrect.">
            <a:extLst>
              <a:ext uri="{FF2B5EF4-FFF2-40B4-BE49-F238E27FC236}">
                <a16:creationId xmlns:a16="http://schemas.microsoft.com/office/drawing/2014/main" id="{B427F38C-121F-53B1-3E17-D2E7DE7CC2B5}"/>
              </a:ext>
            </a:extLst>
          </p:cNvPr>
          <p:cNvPicPr>
            <a:picLocks noChangeAspect="1"/>
          </p:cNvPicPr>
          <p:nvPr/>
        </p:nvPicPr>
        <p:blipFill>
          <a:blip r:embed="rId4"/>
          <a:stretch>
            <a:fillRect/>
          </a:stretch>
        </p:blipFill>
        <p:spPr>
          <a:xfrm>
            <a:off x="6862910" y="724737"/>
            <a:ext cx="5207559" cy="6035427"/>
          </a:xfrm>
          <a:prstGeom prst="rect">
            <a:avLst/>
          </a:prstGeom>
        </p:spPr>
      </p:pic>
      <p:sp>
        <p:nvSpPr>
          <p:cNvPr id="10" name="TextBox 9">
            <a:extLst>
              <a:ext uri="{FF2B5EF4-FFF2-40B4-BE49-F238E27FC236}">
                <a16:creationId xmlns:a16="http://schemas.microsoft.com/office/drawing/2014/main" id="{81FDBAF0-8EDF-7999-02C6-EF4F5D456EA9}"/>
              </a:ext>
            </a:extLst>
          </p:cNvPr>
          <p:cNvSpPr txBox="1"/>
          <p:nvPr/>
        </p:nvSpPr>
        <p:spPr>
          <a:xfrm>
            <a:off x="2991135" y="5998796"/>
            <a:ext cx="4086726" cy="461665"/>
          </a:xfrm>
          <a:prstGeom prst="rect">
            <a:avLst/>
          </a:prstGeom>
          <a:noFill/>
        </p:spPr>
        <p:txBody>
          <a:bodyPr wrap="square" rtlCol="0">
            <a:spAutoFit/>
          </a:bodyPr>
          <a:lstStyle/>
          <a:p>
            <a:r>
              <a:rPr lang="en-US" sz="800" dirty="0">
                <a:solidFill>
                  <a:schemeClr val="bg2">
                    <a:lumMod val="50000"/>
                  </a:schemeClr>
                </a:solidFill>
              </a:rPr>
              <a:t>Cheung, C., Kube, A., Tay, L., Diener, E., Jackson, J., Lucas, R., Ni, M., &amp; Leung, G. (2020). The impact of the Syrian conflict on population well-being. </a:t>
            </a:r>
            <a:r>
              <a:rPr lang="en-US" sz="800" i="1" dirty="0">
                <a:solidFill>
                  <a:schemeClr val="bg2">
                    <a:lumMod val="50000"/>
                  </a:schemeClr>
                </a:solidFill>
              </a:rPr>
              <a:t>Nature Communications</a:t>
            </a:r>
            <a:r>
              <a:rPr lang="en-US" sz="800" dirty="0">
                <a:solidFill>
                  <a:schemeClr val="bg2">
                    <a:lumMod val="50000"/>
                  </a:schemeClr>
                </a:solidFill>
              </a:rPr>
              <a:t>, </a:t>
            </a:r>
            <a:r>
              <a:rPr lang="en-US" sz="800" i="1" dirty="0">
                <a:solidFill>
                  <a:schemeClr val="bg2">
                    <a:lumMod val="50000"/>
                  </a:schemeClr>
                </a:solidFill>
              </a:rPr>
              <a:t>11</a:t>
            </a:r>
            <a:r>
              <a:rPr lang="en-US" sz="800" dirty="0">
                <a:solidFill>
                  <a:schemeClr val="bg2">
                    <a:lumMod val="50000"/>
                  </a:schemeClr>
                </a:solidFill>
              </a:rPr>
              <a:t>. </a:t>
            </a:r>
            <a:r>
              <a:rPr lang="en-US" sz="800" dirty="0">
                <a:solidFill>
                  <a:schemeClr val="bg2">
                    <a:lumMod val="50000"/>
                  </a:schemeClr>
                </a:solidFill>
                <a:hlinkClick r:id="rId5">
                  <a:extLst>
                    <a:ext uri="{A12FA001-AC4F-418D-AE19-62706E023703}">
                      <ahyp:hlinkClr xmlns:ahyp="http://schemas.microsoft.com/office/drawing/2018/hyperlinkcolor" val="tx"/>
                    </a:ext>
                  </a:extLst>
                </a:hlinkClick>
              </a:rPr>
              <a:t>https://doi.org/10.1038/s41467-020-17369-0</a:t>
            </a:r>
            <a:endParaRPr lang="en-US" sz="800" dirty="0">
              <a:solidFill>
                <a:schemeClr val="bg2">
                  <a:lumMod val="50000"/>
                </a:schemeClr>
              </a:solidFill>
              <a:effectLst/>
            </a:endParaRPr>
          </a:p>
        </p:txBody>
      </p:sp>
      <p:grpSp>
        <p:nvGrpSpPr>
          <p:cNvPr id="6" name="Group 5">
            <a:extLst>
              <a:ext uri="{FF2B5EF4-FFF2-40B4-BE49-F238E27FC236}">
                <a16:creationId xmlns:a16="http://schemas.microsoft.com/office/drawing/2014/main" id="{B6DA3F9F-2C7D-4A97-ECCD-9697A46224F0}"/>
              </a:ext>
            </a:extLst>
          </p:cNvPr>
          <p:cNvGrpSpPr/>
          <p:nvPr/>
        </p:nvGrpSpPr>
        <p:grpSpPr>
          <a:xfrm>
            <a:off x="8880058" y="122569"/>
            <a:ext cx="3240999" cy="112295"/>
            <a:chOff x="8769703" y="170789"/>
            <a:chExt cx="3240999" cy="112295"/>
          </a:xfrm>
        </p:grpSpPr>
        <p:sp>
          <p:nvSpPr>
            <p:cNvPr id="7" name="Oval 6">
              <a:extLst>
                <a:ext uri="{FF2B5EF4-FFF2-40B4-BE49-F238E27FC236}">
                  <a16:creationId xmlns:a16="http://schemas.microsoft.com/office/drawing/2014/main" id="{0AE180DD-04F0-656E-29EA-7237F6D6B314}"/>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8" name="Oval 7">
              <a:extLst>
                <a:ext uri="{FF2B5EF4-FFF2-40B4-BE49-F238E27FC236}">
                  <a16:creationId xmlns:a16="http://schemas.microsoft.com/office/drawing/2014/main" id="{2FEE7C75-025C-DC75-C76C-9B4EF0C20AA3}"/>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AF0BB0FF-3E90-CD4E-E2E1-A80D1EC7A267}"/>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06A53892-F37E-A98A-E2B1-DA8275DDFFE4}"/>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EDA74800-1E53-9457-4342-49A64B2B7496}"/>
                </a:ext>
              </a:extLst>
            </p:cNvPr>
            <p:cNvSpPr>
              <a:spLocks noChangeAspect="1"/>
            </p:cNvSpPr>
            <p:nvPr/>
          </p:nvSpPr>
          <p:spPr>
            <a:xfrm>
              <a:off x="955187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2782BB4A-37E0-D41A-E14A-B8E1A07DEA3A}"/>
                </a:ext>
              </a:extLst>
            </p:cNvPr>
            <p:cNvSpPr>
              <a:spLocks noChangeAspect="1"/>
            </p:cNvSpPr>
            <p:nvPr/>
          </p:nvSpPr>
          <p:spPr>
            <a:xfrm>
              <a:off x="974742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26323F53-1913-1A0D-22C9-F2024EF82EE2}"/>
                </a:ext>
              </a:extLst>
            </p:cNvPr>
            <p:cNvSpPr>
              <a:spLocks noChangeAspect="1"/>
            </p:cNvSpPr>
            <p:nvPr/>
          </p:nvSpPr>
          <p:spPr>
            <a:xfrm>
              <a:off x="994296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DA429CEF-856C-847F-E285-8C28D951524D}"/>
                </a:ext>
              </a:extLst>
            </p:cNvPr>
            <p:cNvSpPr>
              <a:spLocks noChangeAspect="1"/>
            </p:cNvSpPr>
            <p:nvPr/>
          </p:nvSpPr>
          <p:spPr>
            <a:xfrm>
              <a:off x="1013851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D5451E7A-61A3-2023-6D4B-5D6224003506}"/>
                </a:ext>
              </a:extLst>
            </p:cNvPr>
            <p:cNvSpPr>
              <a:spLocks noChangeAspect="1"/>
            </p:cNvSpPr>
            <p:nvPr/>
          </p:nvSpPr>
          <p:spPr>
            <a:xfrm>
              <a:off x="1033405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3EFB55D9-8257-7823-2474-C80B46D985AB}"/>
                </a:ext>
              </a:extLst>
            </p:cNvPr>
            <p:cNvSpPr>
              <a:spLocks noChangeAspect="1"/>
            </p:cNvSpPr>
            <p:nvPr/>
          </p:nvSpPr>
          <p:spPr>
            <a:xfrm>
              <a:off x="1052959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8BFE04A9-C7F7-0E1D-E7ED-5BC43338C79A}"/>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A911D95C-DCCF-C302-322A-8F4630DA2382}"/>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C6BF22AD-0FD5-7FB5-355D-ED6568CEE200}"/>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AB7F13FC-2E05-8DBA-E944-6FD4EFC85401}"/>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49B4D2C4-5525-DBB1-6800-D955395D73DE}"/>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4" name="Oval 23">
              <a:extLst>
                <a:ext uri="{FF2B5EF4-FFF2-40B4-BE49-F238E27FC236}">
                  <a16:creationId xmlns:a16="http://schemas.microsoft.com/office/drawing/2014/main" id="{C7B31365-CEAE-C390-0839-B83755F5B521}"/>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5" name="Oval 24">
              <a:extLst>
                <a:ext uri="{FF2B5EF4-FFF2-40B4-BE49-F238E27FC236}">
                  <a16:creationId xmlns:a16="http://schemas.microsoft.com/office/drawing/2014/main" id="{32064A48-6E1F-9163-ACE6-80C931A54CD6}"/>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1957587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D367D0-0730-ECE9-CE54-E9930AB9019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570071D9-E486-D545-05E7-AC20776B9B95}"/>
              </a:ext>
            </a:extLst>
          </p:cNvPr>
          <p:cNvSpPr>
            <a:spLocks noGrp="1"/>
          </p:cNvSpPr>
          <p:nvPr>
            <p:ph type="title"/>
          </p:nvPr>
        </p:nvSpPr>
        <p:spPr>
          <a:xfrm>
            <a:off x="558053" y="724737"/>
            <a:ext cx="11075893" cy="989849"/>
          </a:xfrm>
        </p:spPr>
        <p:txBody>
          <a:bodyPr/>
          <a:lstStyle/>
          <a:p>
            <a:r>
              <a:rPr lang="en-CA" dirty="0"/>
              <a:t>Russo-Ukrainian War</a:t>
            </a:r>
          </a:p>
        </p:txBody>
      </p:sp>
      <p:sp>
        <p:nvSpPr>
          <p:cNvPr id="2" name="Content Placeholder 1">
            <a:extLst>
              <a:ext uri="{FF2B5EF4-FFF2-40B4-BE49-F238E27FC236}">
                <a16:creationId xmlns:a16="http://schemas.microsoft.com/office/drawing/2014/main" id="{74B68C6C-A6C1-E408-AADF-4AE19B1AA5A6}"/>
              </a:ext>
            </a:extLst>
          </p:cNvPr>
          <p:cNvSpPr>
            <a:spLocks noGrp="1"/>
          </p:cNvSpPr>
          <p:nvPr>
            <p:ph idx="1"/>
          </p:nvPr>
        </p:nvSpPr>
        <p:spPr>
          <a:xfrm>
            <a:off x="743090" y="1928317"/>
            <a:ext cx="5657709" cy="4204946"/>
          </a:xfrm>
        </p:spPr>
        <p:txBody>
          <a:bodyPr>
            <a:noAutofit/>
          </a:bodyPr>
          <a:lstStyle/>
          <a:p>
            <a:pPr>
              <a:lnSpc>
                <a:spcPct val="150000"/>
              </a:lnSpc>
              <a:spcBef>
                <a:spcPts val="0"/>
              </a:spcBef>
              <a:defRPr/>
            </a:pPr>
            <a:r>
              <a:rPr lang="en-CA" sz="1600" dirty="0"/>
              <a:t>Russia’s full-scale invasion of Ukraine in Feb 2022</a:t>
            </a:r>
          </a:p>
          <a:p>
            <a:pPr>
              <a:lnSpc>
                <a:spcPct val="150000"/>
              </a:lnSpc>
              <a:spcBef>
                <a:spcPts val="0"/>
              </a:spcBef>
              <a:defRPr/>
            </a:pPr>
            <a:r>
              <a:rPr lang="en-US" sz="1600" dirty="0"/>
              <a:t>Deadliest conflict in Europe since World War II </a:t>
            </a:r>
          </a:p>
          <a:p>
            <a:pPr>
              <a:lnSpc>
                <a:spcPct val="150000"/>
              </a:lnSpc>
              <a:spcBef>
                <a:spcPts val="0"/>
              </a:spcBef>
              <a:defRPr/>
            </a:pPr>
            <a:r>
              <a:rPr lang="en-CA" sz="1600" dirty="0"/>
              <a:t>Results</a:t>
            </a:r>
          </a:p>
          <a:p>
            <a:pPr lvl="1">
              <a:lnSpc>
                <a:spcPct val="150000"/>
              </a:lnSpc>
              <a:spcBef>
                <a:spcPts val="0"/>
              </a:spcBef>
              <a:defRPr/>
            </a:pPr>
            <a:r>
              <a:rPr lang="en-CA" sz="1600" dirty="0"/>
              <a:t>Ukraine </a:t>
            </a:r>
          </a:p>
          <a:p>
            <a:pPr lvl="2">
              <a:lnSpc>
                <a:spcPct val="150000"/>
              </a:lnSpc>
              <a:spcBef>
                <a:spcPts val="0"/>
              </a:spcBef>
              <a:defRPr/>
            </a:pPr>
            <a:r>
              <a:rPr lang="en-CA" sz="1600" dirty="0"/>
              <a:t>11</a:t>
            </a:r>
            <a:r>
              <a:rPr lang="en-CA" sz="1600" baseline="30000" dirty="0"/>
              <a:t>th </a:t>
            </a:r>
            <a:r>
              <a:rPr lang="en-CA" sz="1600" dirty="0"/>
              <a:t>/120 steepest life satisfaction decline worldwide and largest increase in hope</a:t>
            </a:r>
          </a:p>
          <a:p>
            <a:pPr lvl="2">
              <a:lnSpc>
                <a:spcPct val="150000"/>
              </a:lnSpc>
              <a:spcBef>
                <a:spcPts val="0"/>
              </a:spcBef>
              <a:defRPr/>
            </a:pPr>
            <a:r>
              <a:rPr lang="en-CA" sz="1600" dirty="0"/>
              <a:t> decline in life satisfaction was a widespread phenomenon</a:t>
            </a:r>
          </a:p>
          <a:p>
            <a:pPr lvl="1">
              <a:lnSpc>
                <a:spcPct val="150000"/>
              </a:lnSpc>
              <a:spcBef>
                <a:spcPts val="0"/>
              </a:spcBef>
              <a:defRPr/>
            </a:pPr>
            <a:r>
              <a:rPr lang="en-CA" sz="1600" dirty="0"/>
              <a:t>Russia</a:t>
            </a:r>
          </a:p>
          <a:p>
            <a:pPr lvl="2">
              <a:lnSpc>
                <a:spcPct val="150000"/>
              </a:lnSpc>
              <a:spcBef>
                <a:spcPts val="0"/>
              </a:spcBef>
              <a:defRPr/>
            </a:pPr>
            <a:r>
              <a:rPr lang="en-CA" sz="1600" dirty="0"/>
              <a:t>increase in both life satisfaction and hope</a:t>
            </a:r>
          </a:p>
        </p:txBody>
      </p:sp>
      <p:sp>
        <p:nvSpPr>
          <p:cNvPr id="3" name="Slide Number Placeholder 2">
            <a:extLst>
              <a:ext uri="{FF2B5EF4-FFF2-40B4-BE49-F238E27FC236}">
                <a16:creationId xmlns:a16="http://schemas.microsoft.com/office/drawing/2014/main" id="{9885478D-4894-F95D-FF44-4EC6A1C0EAB3}"/>
              </a:ext>
            </a:extLst>
          </p:cNvPr>
          <p:cNvSpPr>
            <a:spLocks noGrp="1"/>
          </p:cNvSpPr>
          <p:nvPr>
            <p:ph type="sldNum" sz="quarter" idx="12"/>
          </p:nvPr>
        </p:nvSpPr>
        <p:spPr/>
        <p:txBody>
          <a:bodyPr/>
          <a:lstStyle/>
          <a:p>
            <a:fld id="{E4ECB127-6B1D-4440-BB59-CB7FB51359B3}" type="slidenum">
              <a:rPr lang="en-CA" smtClean="0"/>
              <a:pPr/>
              <a:t>7</a:t>
            </a:fld>
            <a:endParaRPr lang="en-CA"/>
          </a:p>
        </p:txBody>
      </p:sp>
      <p:pic>
        <p:nvPicPr>
          <p:cNvPr id="5" name="Picture 4" descr="A blue symbol on a black background&#10;&#10;AI-generated content may be incorrect.">
            <a:extLst>
              <a:ext uri="{FF2B5EF4-FFF2-40B4-BE49-F238E27FC236}">
                <a16:creationId xmlns:a16="http://schemas.microsoft.com/office/drawing/2014/main" id="{9E93C41C-86B6-F26A-F583-2C3C98324E61}"/>
              </a:ext>
            </a:extLst>
          </p:cNvPr>
          <p:cNvPicPr>
            <a:picLocks noChangeAspect="1"/>
          </p:cNvPicPr>
          <p:nvPr/>
        </p:nvPicPr>
        <p:blipFill>
          <a:blip r:embed="rId3"/>
          <a:stretch>
            <a:fillRect/>
          </a:stretch>
        </p:blipFill>
        <p:spPr>
          <a:xfrm>
            <a:off x="2244132" y="5937842"/>
            <a:ext cx="586583" cy="583575"/>
          </a:xfrm>
          <a:prstGeom prst="rect">
            <a:avLst/>
          </a:prstGeom>
        </p:spPr>
      </p:pic>
      <p:pic>
        <p:nvPicPr>
          <p:cNvPr id="6" name="Picture 5" descr="A screenshot of a graph showing different colored maps&#10;&#10;AI-generated content may be incorrect.">
            <a:extLst>
              <a:ext uri="{FF2B5EF4-FFF2-40B4-BE49-F238E27FC236}">
                <a16:creationId xmlns:a16="http://schemas.microsoft.com/office/drawing/2014/main" id="{FC83606C-F55E-83DB-0FDE-E63960345B54}"/>
              </a:ext>
            </a:extLst>
          </p:cNvPr>
          <p:cNvPicPr>
            <a:picLocks noChangeAspect="1"/>
          </p:cNvPicPr>
          <p:nvPr/>
        </p:nvPicPr>
        <p:blipFill>
          <a:blip r:embed="rId4"/>
          <a:srcRect t="5939" r="38045"/>
          <a:stretch>
            <a:fillRect/>
          </a:stretch>
        </p:blipFill>
        <p:spPr>
          <a:xfrm>
            <a:off x="6544235" y="1714586"/>
            <a:ext cx="5449109" cy="4963593"/>
          </a:xfrm>
          <a:prstGeom prst="rect">
            <a:avLst/>
          </a:prstGeom>
        </p:spPr>
      </p:pic>
      <p:grpSp>
        <p:nvGrpSpPr>
          <p:cNvPr id="7" name="Group 6">
            <a:extLst>
              <a:ext uri="{FF2B5EF4-FFF2-40B4-BE49-F238E27FC236}">
                <a16:creationId xmlns:a16="http://schemas.microsoft.com/office/drawing/2014/main" id="{25CB05FC-B5C5-62AF-0FF4-7AD90DF4E63B}"/>
              </a:ext>
            </a:extLst>
          </p:cNvPr>
          <p:cNvGrpSpPr/>
          <p:nvPr/>
        </p:nvGrpSpPr>
        <p:grpSpPr>
          <a:xfrm>
            <a:off x="8880058" y="122569"/>
            <a:ext cx="3240999" cy="112295"/>
            <a:chOff x="8769703" y="170789"/>
            <a:chExt cx="3240999" cy="112295"/>
          </a:xfrm>
        </p:grpSpPr>
        <p:sp>
          <p:nvSpPr>
            <p:cNvPr id="8" name="Oval 7">
              <a:extLst>
                <a:ext uri="{FF2B5EF4-FFF2-40B4-BE49-F238E27FC236}">
                  <a16:creationId xmlns:a16="http://schemas.microsoft.com/office/drawing/2014/main" id="{928CA8D1-4F5D-C7AF-68C6-EBA33A85F657}"/>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9BDFC44A-2E3E-B6F7-F03F-36D74332FFE7}"/>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66C6FAAC-BEB2-B0A6-7029-A8644342EC2F}"/>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762D66A2-3FEA-401C-2780-0FD547D9A889}"/>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48B4E1E8-6F82-D89C-AF09-3505073620CB}"/>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1FF0E6BE-627F-1F0F-9072-16F8844459E3}"/>
                </a:ext>
              </a:extLst>
            </p:cNvPr>
            <p:cNvSpPr>
              <a:spLocks noChangeAspect="1"/>
            </p:cNvSpPr>
            <p:nvPr/>
          </p:nvSpPr>
          <p:spPr>
            <a:xfrm>
              <a:off x="974742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DAB00B58-514B-06BD-4FC2-FA22DECD44E0}"/>
                </a:ext>
              </a:extLst>
            </p:cNvPr>
            <p:cNvSpPr>
              <a:spLocks noChangeAspect="1"/>
            </p:cNvSpPr>
            <p:nvPr/>
          </p:nvSpPr>
          <p:spPr>
            <a:xfrm>
              <a:off x="994296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BAC8BAD3-56B0-7EE5-4FC4-B7467D08EA35}"/>
                </a:ext>
              </a:extLst>
            </p:cNvPr>
            <p:cNvSpPr>
              <a:spLocks noChangeAspect="1"/>
            </p:cNvSpPr>
            <p:nvPr/>
          </p:nvSpPr>
          <p:spPr>
            <a:xfrm>
              <a:off x="1013851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C27D97AB-84E3-9209-1528-2F1F946A323A}"/>
                </a:ext>
              </a:extLst>
            </p:cNvPr>
            <p:cNvSpPr>
              <a:spLocks noChangeAspect="1"/>
            </p:cNvSpPr>
            <p:nvPr/>
          </p:nvSpPr>
          <p:spPr>
            <a:xfrm>
              <a:off x="1033405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6F137CCE-661E-EE8E-385D-30F31808380A}"/>
                </a:ext>
              </a:extLst>
            </p:cNvPr>
            <p:cNvSpPr>
              <a:spLocks noChangeAspect="1"/>
            </p:cNvSpPr>
            <p:nvPr/>
          </p:nvSpPr>
          <p:spPr>
            <a:xfrm>
              <a:off x="1052959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00CE57AE-1465-2647-41D8-2B79B8763808}"/>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EFC7F593-BAD8-C90C-3306-F9D3CEC35A05}"/>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F4B6A97F-284B-926F-1CD3-3026D22DB459}"/>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1DEDB84D-E6AE-1004-C969-6015F40373B6}"/>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9BB60ABE-60E6-47B5-82B1-109661152ABA}"/>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B16FF1B7-1EDA-423D-DD17-35DADA596D9A}"/>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4" name="Oval 23">
              <a:extLst>
                <a:ext uri="{FF2B5EF4-FFF2-40B4-BE49-F238E27FC236}">
                  <a16:creationId xmlns:a16="http://schemas.microsoft.com/office/drawing/2014/main" id="{D2A3AE30-6CD4-F415-F450-4984BB539038}"/>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
        <p:nvSpPr>
          <p:cNvPr id="25" name="TextBox 24">
            <a:extLst>
              <a:ext uri="{FF2B5EF4-FFF2-40B4-BE49-F238E27FC236}">
                <a16:creationId xmlns:a16="http://schemas.microsoft.com/office/drawing/2014/main" id="{FC99C534-8854-C480-9BC6-BCF002E2968C}"/>
              </a:ext>
            </a:extLst>
          </p:cNvPr>
          <p:cNvSpPr txBox="1"/>
          <p:nvPr/>
        </p:nvSpPr>
        <p:spPr>
          <a:xfrm>
            <a:off x="2974151" y="5998796"/>
            <a:ext cx="3752133" cy="461665"/>
          </a:xfrm>
          <a:prstGeom prst="rect">
            <a:avLst/>
          </a:prstGeom>
          <a:noFill/>
        </p:spPr>
        <p:txBody>
          <a:bodyPr wrap="square" rtlCol="0">
            <a:spAutoFit/>
          </a:bodyPr>
          <a:lstStyle/>
          <a:p>
            <a:r>
              <a:rPr lang="en-US" sz="800" dirty="0">
                <a:solidFill>
                  <a:schemeClr val="bg2">
                    <a:lumMod val="50000"/>
                  </a:schemeClr>
                </a:solidFill>
              </a:rPr>
              <a:t>Stutzman, L. D., Archer Lee, Y., Gardiner, G., Cheung, F. &amp; Lun, P., (In prep). The Impact of the 2022 Russian invasion on Ukrainian well-being, Russian well-being, and global attitudes towards Russia</a:t>
            </a:r>
            <a:endParaRPr lang="en-US" sz="800" dirty="0">
              <a:solidFill>
                <a:schemeClr val="bg2">
                  <a:lumMod val="50000"/>
                </a:schemeClr>
              </a:solidFill>
              <a:effectLst/>
            </a:endParaRPr>
          </a:p>
        </p:txBody>
      </p:sp>
    </p:spTree>
    <p:extLst>
      <p:ext uri="{BB962C8B-B14F-4D97-AF65-F5344CB8AC3E}">
        <p14:creationId xmlns:p14="http://schemas.microsoft.com/office/powerpoint/2010/main" val="1332151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D051EB-EF5F-E305-DCB6-10AF9150652D}"/>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2954FEC-D85E-5A9B-5448-E86A68116FE9}"/>
              </a:ext>
            </a:extLst>
          </p:cNvPr>
          <p:cNvSpPr>
            <a:spLocks noGrp="1"/>
          </p:cNvSpPr>
          <p:nvPr>
            <p:ph type="title"/>
          </p:nvPr>
        </p:nvSpPr>
        <p:spPr>
          <a:xfrm>
            <a:off x="197225" y="724737"/>
            <a:ext cx="11869270" cy="989849"/>
          </a:xfrm>
        </p:spPr>
        <p:txBody>
          <a:bodyPr/>
          <a:lstStyle/>
          <a:p>
            <a:r>
              <a:rPr lang="en-CA" dirty="0"/>
              <a:t>Aftermath of War in Afghanistan</a:t>
            </a:r>
          </a:p>
        </p:txBody>
      </p:sp>
      <p:sp>
        <p:nvSpPr>
          <p:cNvPr id="2" name="Content Placeholder 1">
            <a:extLst>
              <a:ext uri="{FF2B5EF4-FFF2-40B4-BE49-F238E27FC236}">
                <a16:creationId xmlns:a16="http://schemas.microsoft.com/office/drawing/2014/main" id="{018E9801-57A8-38DC-0B9B-5957ADCA73C2}"/>
              </a:ext>
            </a:extLst>
          </p:cNvPr>
          <p:cNvSpPr>
            <a:spLocks noGrp="1"/>
          </p:cNvSpPr>
          <p:nvPr>
            <p:ph idx="1"/>
          </p:nvPr>
        </p:nvSpPr>
        <p:spPr>
          <a:xfrm>
            <a:off x="743092" y="1925053"/>
            <a:ext cx="5335924" cy="4208209"/>
          </a:xfrm>
        </p:spPr>
        <p:txBody>
          <a:bodyPr>
            <a:noAutofit/>
          </a:bodyPr>
          <a:lstStyle/>
          <a:p>
            <a:pPr>
              <a:lnSpc>
                <a:spcPct val="150000"/>
              </a:lnSpc>
              <a:spcBef>
                <a:spcPts val="0"/>
              </a:spcBef>
              <a:defRPr/>
            </a:pPr>
            <a:r>
              <a:rPr lang="en-CA" sz="1600" dirty="0"/>
              <a:t>Well-being trends from 2018-2019, 2021, and 2022</a:t>
            </a:r>
          </a:p>
          <a:p>
            <a:pPr>
              <a:lnSpc>
                <a:spcPct val="150000"/>
              </a:lnSpc>
              <a:spcBef>
                <a:spcPts val="0"/>
              </a:spcBef>
              <a:defRPr/>
            </a:pPr>
            <a:r>
              <a:rPr lang="en-CA" sz="1600" dirty="0"/>
              <a:t>Results</a:t>
            </a:r>
          </a:p>
          <a:p>
            <a:pPr lvl="1">
              <a:lnSpc>
                <a:spcPct val="150000"/>
              </a:lnSpc>
              <a:spcBef>
                <a:spcPts val="0"/>
              </a:spcBef>
              <a:defRPr/>
            </a:pPr>
            <a:r>
              <a:rPr lang="en-CA" sz="1600" dirty="0"/>
              <a:t>Comparable average life satisfaction scores before and during the withdrawal but sharp decline under Taliban ruling</a:t>
            </a:r>
          </a:p>
          <a:p>
            <a:pPr lvl="1">
              <a:lnSpc>
                <a:spcPct val="150000"/>
              </a:lnSpc>
              <a:spcBef>
                <a:spcPts val="0"/>
              </a:spcBef>
              <a:defRPr/>
            </a:pPr>
            <a:r>
              <a:rPr lang="en-US" sz="1600" dirty="0">
                <a:latin typeface="Arial" panose="020B0604020202020204" pitchFamily="34" charset="0"/>
                <a:ea typeface="Times New Roman" panose="02020603050405020304" pitchFamily="18" charset="0"/>
                <a:cs typeface="Arial" panose="020B0604020202020204" pitchFamily="34" charset="0"/>
              </a:rPr>
              <a:t>In 2022: almost all reported a life satisfaction score &lt; 5, and 2/3 reported score of 0 or 1 </a:t>
            </a:r>
          </a:p>
        </p:txBody>
      </p:sp>
      <p:sp>
        <p:nvSpPr>
          <p:cNvPr id="3" name="Slide Number Placeholder 2">
            <a:extLst>
              <a:ext uri="{FF2B5EF4-FFF2-40B4-BE49-F238E27FC236}">
                <a16:creationId xmlns:a16="http://schemas.microsoft.com/office/drawing/2014/main" id="{ECD69AE2-B99F-106C-2E0A-5FA46DD48906}"/>
              </a:ext>
            </a:extLst>
          </p:cNvPr>
          <p:cNvSpPr>
            <a:spLocks noGrp="1"/>
          </p:cNvSpPr>
          <p:nvPr>
            <p:ph type="sldNum" sz="quarter" idx="12"/>
          </p:nvPr>
        </p:nvSpPr>
        <p:spPr/>
        <p:txBody>
          <a:bodyPr/>
          <a:lstStyle/>
          <a:p>
            <a:fld id="{E4ECB127-6B1D-4440-BB59-CB7FB51359B3}" type="slidenum">
              <a:rPr lang="en-CA" smtClean="0"/>
              <a:pPr/>
              <a:t>8</a:t>
            </a:fld>
            <a:endParaRPr lang="en-CA"/>
          </a:p>
        </p:txBody>
      </p:sp>
      <p:pic>
        <p:nvPicPr>
          <p:cNvPr id="5" name="Picture 4" descr="A blue symbol on a black background&#10;&#10;AI-generated content may be incorrect.">
            <a:extLst>
              <a:ext uri="{FF2B5EF4-FFF2-40B4-BE49-F238E27FC236}">
                <a16:creationId xmlns:a16="http://schemas.microsoft.com/office/drawing/2014/main" id="{990D07DF-85F0-CCCB-C253-2CBDAA38B60A}"/>
              </a:ext>
            </a:extLst>
          </p:cNvPr>
          <p:cNvPicPr>
            <a:picLocks noChangeAspect="1"/>
          </p:cNvPicPr>
          <p:nvPr/>
        </p:nvPicPr>
        <p:blipFill>
          <a:blip r:embed="rId3"/>
          <a:stretch>
            <a:fillRect/>
          </a:stretch>
        </p:blipFill>
        <p:spPr>
          <a:xfrm>
            <a:off x="2244132" y="5937842"/>
            <a:ext cx="586583" cy="583575"/>
          </a:xfrm>
          <a:prstGeom prst="rect">
            <a:avLst/>
          </a:prstGeom>
        </p:spPr>
      </p:pic>
      <p:pic>
        <p:nvPicPr>
          <p:cNvPr id="7" name="Graphic 6">
            <a:extLst>
              <a:ext uri="{FF2B5EF4-FFF2-40B4-BE49-F238E27FC236}">
                <a16:creationId xmlns:a16="http://schemas.microsoft.com/office/drawing/2014/main" id="{722A245C-852C-E3AB-4F38-F252DFE6D00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37922" y="1857097"/>
            <a:ext cx="5913798" cy="3548279"/>
          </a:xfrm>
          <a:prstGeom prst="rect">
            <a:avLst/>
          </a:prstGeom>
        </p:spPr>
      </p:pic>
      <p:sp>
        <p:nvSpPr>
          <p:cNvPr id="8" name="TextBox 7">
            <a:extLst>
              <a:ext uri="{FF2B5EF4-FFF2-40B4-BE49-F238E27FC236}">
                <a16:creationId xmlns:a16="http://schemas.microsoft.com/office/drawing/2014/main" id="{554B0A02-6980-0C87-D93B-0D1F8F14F6AB}"/>
              </a:ext>
            </a:extLst>
          </p:cNvPr>
          <p:cNvSpPr txBox="1"/>
          <p:nvPr/>
        </p:nvSpPr>
        <p:spPr>
          <a:xfrm>
            <a:off x="3110783" y="6060352"/>
            <a:ext cx="7708949" cy="338554"/>
          </a:xfrm>
          <a:prstGeom prst="rect">
            <a:avLst/>
          </a:prstGeom>
          <a:noFill/>
        </p:spPr>
        <p:txBody>
          <a:bodyPr wrap="square" rtlCol="0">
            <a:spAutoFit/>
          </a:bodyPr>
          <a:lstStyle/>
          <a:p>
            <a:r>
              <a:rPr lang="en-US" sz="800" dirty="0">
                <a:solidFill>
                  <a:schemeClr val="bg2">
                    <a:lumMod val="50000"/>
                  </a:schemeClr>
                </a:solidFill>
              </a:rPr>
              <a:t>Stutzman, L. D., Lun, P., Yang, M., Chan, K., &amp; Cheung, F. (2025). Epilogue to the war: Afghanistan reports the lowest well-being in recorded history. </a:t>
            </a:r>
            <a:r>
              <a:rPr lang="en-US" sz="800" i="1" dirty="0">
                <a:solidFill>
                  <a:schemeClr val="bg2">
                    <a:lumMod val="50000"/>
                  </a:schemeClr>
                </a:solidFill>
              </a:rPr>
              <a:t>Science Advances</a:t>
            </a:r>
            <a:r>
              <a:rPr lang="en-US" sz="800" dirty="0">
                <a:solidFill>
                  <a:schemeClr val="bg2">
                    <a:lumMod val="50000"/>
                  </a:schemeClr>
                </a:solidFill>
              </a:rPr>
              <a:t>, </a:t>
            </a:r>
            <a:r>
              <a:rPr lang="en-US" sz="800" i="1" dirty="0">
                <a:solidFill>
                  <a:schemeClr val="bg2">
                    <a:lumMod val="50000"/>
                  </a:schemeClr>
                </a:solidFill>
              </a:rPr>
              <a:t>11</a:t>
            </a:r>
            <a:r>
              <a:rPr lang="en-US" sz="800" dirty="0">
                <a:solidFill>
                  <a:schemeClr val="bg2">
                    <a:lumMod val="50000"/>
                  </a:schemeClr>
                </a:solidFill>
              </a:rPr>
              <a:t>(22), eads4156. </a:t>
            </a:r>
            <a:r>
              <a:rPr lang="en-US" sz="800" dirty="0">
                <a:solidFill>
                  <a:schemeClr val="bg2">
                    <a:lumMod val="50000"/>
                  </a:schemeClr>
                </a:solidFill>
                <a:hlinkClick r:id="rId6">
                  <a:extLst>
                    <a:ext uri="{A12FA001-AC4F-418D-AE19-62706E023703}">
                      <ahyp:hlinkClr xmlns:ahyp="http://schemas.microsoft.com/office/drawing/2018/hyperlinkcolor" val="tx"/>
                    </a:ext>
                  </a:extLst>
                </a:hlinkClick>
              </a:rPr>
              <a:t>https://doi.org/10.1126/sciadv.ads4156</a:t>
            </a:r>
            <a:endParaRPr lang="en-US" sz="800" dirty="0">
              <a:solidFill>
                <a:schemeClr val="bg2">
                  <a:lumMod val="50000"/>
                </a:schemeClr>
              </a:solidFill>
              <a:effectLst/>
            </a:endParaRPr>
          </a:p>
        </p:txBody>
      </p:sp>
      <p:grpSp>
        <p:nvGrpSpPr>
          <p:cNvPr id="6" name="Group 5">
            <a:extLst>
              <a:ext uri="{FF2B5EF4-FFF2-40B4-BE49-F238E27FC236}">
                <a16:creationId xmlns:a16="http://schemas.microsoft.com/office/drawing/2014/main" id="{FCF9C26B-6257-18BA-FF37-B11BA4D2AB84}"/>
              </a:ext>
            </a:extLst>
          </p:cNvPr>
          <p:cNvGrpSpPr/>
          <p:nvPr/>
        </p:nvGrpSpPr>
        <p:grpSpPr>
          <a:xfrm>
            <a:off x="8880058" y="122569"/>
            <a:ext cx="3240999" cy="112295"/>
            <a:chOff x="8769703" y="170789"/>
            <a:chExt cx="3240999" cy="112295"/>
          </a:xfrm>
        </p:grpSpPr>
        <p:sp>
          <p:nvSpPr>
            <p:cNvPr id="9" name="Oval 8">
              <a:extLst>
                <a:ext uri="{FF2B5EF4-FFF2-40B4-BE49-F238E27FC236}">
                  <a16:creationId xmlns:a16="http://schemas.microsoft.com/office/drawing/2014/main" id="{93EB5957-4D0B-0C40-2EF7-B681AEC0F11C}"/>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8FB03110-14CF-C771-CD47-4BF503FB1FDF}"/>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8ADCC1D9-D7A2-582F-3283-C6BB9124CEFC}"/>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40DB7340-0C30-0FCB-EA8F-03D2AED63320}"/>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4ED31E81-7816-8CC9-2E28-BA25D2D00E14}"/>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8C7B3724-2DFE-44A0-C348-26FEA21F0503}"/>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85946032-9801-332A-D3E8-5D7CF0C76A72}"/>
                </a:ext>
              </a:extLst>
            </p:cNvPr>
            <p:cNvSpPr>
              <a:spLocks noChangeAspect="1"/>
            </p:cNvSpPr>
            <p:nvPr/>
          </p:nvSpPr>
          <p:spPr>
            <a:xfrm>
              <a:off x="994296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9DBF8EF2-DBDC-ACF5-5FE4-4982182F6D43}"/>
                </a:ext>
              </a:extLst>
            </p:cNvPr>
            <p:cNvSpPr>
              <a:spLocks noChangeAspect="1"/>
            </p:cNvSpPr>
            <p:nvPr/>
          </p:nvSpPr>
          <p:spPr>
            <a:xfrm>
              <a:off x="1013851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C1743845-17AF-CC7A-F8A5-7BABAF46DFC6}"/>
                </a:ext>
              </a:extLst>
            </p:cNvPr>
            <p:cNvSpPr>
              <a:spLocks noChangeAspect="1"/>
            </p:cNvSpPr>
            <p:nvPr/>
          </p:nvSpPr>
          <p:spPr>
            <a:xfrm>
              <a:off x="1033405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F96274DE-389E-857B-1134-A3365AD5F444}"/>
                </a:ext>
              </a:extLst>
            </p:cNvPr>
            <p:cNvSpPr>
              <a:spLocks noChangeAspect="1"/>
            </p:cNvSpPr>
            <p:nvPr/>
          </p:nvSpPr>
          <p:spPr>
            <a:xfrm>
              <a:off x="1052959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7BF7676A-2D7F-C9FB-0D18-5AF259982CE4}"/>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00005673-2EBF-EEEC-36EA-120BEE932747}"/>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0C4D2E8E-7FBE-BC40-D3FE-4EE24C7987D1}"/>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6066DEBD-E354-EE27-EBED-A65D8DD0F7E8}"/>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B47D391C-A16F-F2A0-50E9-A8D02D752CE7}"/>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4" name="Oval 23">
              <a:extLst>
                <a:ext uri="{FF2B5EF4-FFF2-40B4-BE49-F238E27FC236}">
                  <a16:creationId xmlns:a16="http://schemas.microsoft.com/office/drawing/2014/main" id="{580440EE-8E87-0FF2-FEFC-942E3FB29087}"/>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5" name="Oval 24">
              <a:extLst>
                <a:ext uri="{FF2B5EF4-FFF2-40B4-BE49-F238E27FC236}">
                  <a16:creationId xmlns:a16="http://schemas.microsoft.com/office/drawing/2014/main" id="{612C7624-D689-A308-02E1-EA458A5AD4C0}"/>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3385658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03ED3C-DCB5-9D56-34AC-FF19F294288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7745837-9629-FE27-B437-0D1087962E08}"/>
              </a:ext>
            </a:extLst>
          </p:cNvPr>
          <p:cNvSpPr>
            <a:spLocks noGrp="1"/>
          </p:cNvSpPr>
          <p:nvPr>
            <p:ph type="title"/>
          </p:nvPr>
        </p:nvSpPr>
        <p:spPr>
          <a:xfrm>
            <a:off x="325561" y="804947"/>
            <a:ext cx="11869270" cy="989849"/>
          </a:xfrm>
        </p:spPr>
        <p:txBody>
          <a:bodyPr/>
          <a:lstStyle/>
          <a:p>
            <a:r>
              <a:rPr lang="en-CA" dirty="0"/>
              <a:t>Research Insights</a:t>
            </a:r>
          </a:p>
        </p:txBody>
      </p:sp>
      <p:sp>
        <p:nvSpPr>
          <p:cNvPr id="3" name="Slide Number Placeholder 2">
            <a:extLst>
              <a:ext uri="{FF2B5EF4-FFF2-40B4-BE49-F238E27FC236}">
                <a16:creationId xmlns:a16="http://schemas.microsoft.com/office/drawing/2014/main" id="{0939ED6C-A215-29A8-0E93-CCAD827F6FAF}"/>
              </a:ext>
            </a:extLst>
          </p:cNvPr>
          <p:cNvSpPr>
            <a:spLocks noGrp="1"/>
          </p:cNvSpPr>
          <p:nvPr>
            <p:ph type="sldNum" sz="quarter" idx="12"/>
          </p:nvPr>
        </p:nvSpPr>
        <p:spPr/>
        <p:txBody>
          <a:bodyPr/>
          <a:lstStyle/>
          <a:p>
            <a:fld id="{E4ECB127-6B1D-4440-BB59-CB7FB51359B3}" type="slidenum">
              <a:rPr lang="en-CA" smtClean="0"/>
              <a:pPr/>
              <a:t>9</a:t>
            </a:fld>
            <a:endParaRPr lang="en-CA"/>
          </a:p>
        </p:txBody>
      </p:sp>
      <p:pic>
        <p:nvPicPr>
          <p:cNvPr id="5" name="Picture 4" descr="A blue symbol on a black background&#10;&#10;AI-generated content may be incorrect.">
            <a:extLst>
              <a:ext uri="{FF2B5EF4-FFF2-40B4-BE49-F238E27FC236}">
                <a16:creationId xmlns:a16="http://schemas.microsoft.com/office/drawing/2014/main" id="{C07684A6-BD55-6EB0-F7FA-FD8420027EEF}"/>
              </a:ext>
            </a:extLst>
          </p:cNvPr>
          <p:cNvPicPr>
            <a:picLocks noChangeAspect="1"/>
          </p:cNvPicPr>
          <p:nvPr/>
        </p:nvPicPr>
        <p:blipFill>
          <a:blip r:embed="rId3"/>
          <a:stretch>
            <a:fillRect/>
          </a:stretch>
        </p:blipFill>
        <p:spPr>
          <a:xfrm>
            <a:off x="2244132" y="5937842"/>
            <a:ext cx="586583" cy="583575"/>
          </a:xfrm>
          <a:prstGeom prst="rect">
            <a:avLst/>
          </a:prstGeom>
        </p:spPr>
      </p:pic>
      <p:sp>
        <p:nvSpPr>
          <p:cNvPr id="8" name="Content Placeholder 7">
            <a:extLst>
              <a:ext uri="{FF2B5EF4-FFF2-40B4-BE49-F238E27FC236}">
                <a16:creationId xmlns:a16="http://schemas.microsoft.com/office/drawing/2014/main" id="{94943671-786E-C017-7061-8768BF812F2E}"/>
              </a:ext>
            </a:extLst>
          </p:cNvPr>
          <p:cNvSpPr>
            <a:spLocks noGrp="1"/>
          </p:cNvSpPr>
          <p:nvPr>
            <p:ph idx="1"/>
          </p:nvPr>
        </p:nvSpPr>
        <p:spPr>
          <a:xfrm>
            <a:off x="1706360" y="2450455"/>
            <a:ext cx="9107671" cy="2831728"/>
          </a:xfrm>
        </p:spPr>
        <p:txBody>
          <a:bodyPr>
            <a:normAutofit/>
          </a:bodyPr>
          <a:lstStyle/>
          <a:p>
            <a:pPr lvl="0" fontAlgn="base"/>
            <a:r>
              <a:rPr lang="en-US" sz="1800" dirty="0"/>
              <a:t>Drastic changes in life circumstances could result in enduring changes in subjective well-being of the affected populations.</a:t>
            </a:r>
          </a:p>
          <a:p>
            <a:pPr lvl="0" fontAlgn="base"/>
            <a:r>
              <a:rPr lang="en-US" sz="1800" dirty="0"/>
              <a:t>Context matters a lot. </a:t>
            </a:r>
          </a:p>
          <a:p>
            <a:pPr lvl="0" fontAlgn="base"/>
            <a:r>
              <a:rPr lang="en-US" sz="1800" dirty="0"/>
              <a:t>More well-being research in diverse settings is needed. </a:t>
            </a:r>
          </a:p>
        </p:txBody>
      </p:sp>
      <p:grpSp>
        <p:nvGrpSpPr>
          <p:cNvPr id="2" name="Group 1">
            <a:extLst>
              <a:ext uri="{FF2B5EF4-FFF2-40B4-BE49-F238E27FC236}">
                <a16:creationId xmlns:a16="http://schemas.microsoft.com/office/drawing/2014/main" id="{8D63BF4F-052C-96ED-918F-CF15834142AE}"/>
              </a:ext>
            </a:extLst>
          </p:cNvPr>
          <p:cNvGrpSpPr/>
          <p:nvPr/>
        </p:nvGrpSpPr>
        <p:grpSpPr>
          <a:xfrm>
            <a:off x="8880058" y="122569"/>
            <a:ext cx="3240999" cy="112295"/>
            <a:chOff x="8769703" y="170789"/>
            <a:chExt cx="3240999" cy="112295"/>
          </a:xfrm>
        </p:grpSpPr>
        <p:sp>
          <p:nvSpPr>
            <p:cNvPr id="6" name="Oval 5">
              <a:extLst>
                <a:ext uri="{FF2B5EF4-FFF2-40B4-BE49-F238E27FC236}">
                  <a16:creationId xmlns:a16="http://schemas.microsoft.com/office/drawing/2014/main" id="{55568C21-5F9F-15E6-1A15-17ABA44C7D3E}"/>
                </a:ext>
              </a:extLst>
            </p:cNvPr>
            <p:cNvSpPr>
              <a:spLocks noChangeAspect="1"/>
            </p:cNvSpPr>
            <p:nvPr/>
          </p:nvSpPr>
          <p:spPr>
            <a:xfrm>
              <a:off x="876970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7" name="Oval 6">
              <a:extLst>
                <a:ext uri="{FF2B5EF4-FFF2-40B4-BE49-F238E27FC236}">
                  <a16:creationId xmlns:a16="http://schemas.microsoft.com/office/drawing/2014/main" id="{1A9A9A7D-C421-90A6-AD9F-DB0CA33D56DF}"/>
                </a:ext>
              </a:extLst>
            </p:cNvPr>
            <p:cNvSpPr>
              <a:spLocks noChangeAspect="1"/>
            </p:cNvSpPr>
            <p:nvPr/>
          </p:nvSpPr>
          <p:spPr>
            <a:xfrm>
              <a:off x="896524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9" name="Oval 8">
              <a:extLst>
                <a:ext uri="{FF2B5EF4-FFF2-40B4-BE49-F238E27FC236}">
                  <a16:creationId xmlns:a16="http://schemas.microsoft.com/office/drawing/2014/main" id="{D738119C-C8BC-1054-C5D1-2C72E6BA6D9F}"/>
                </a:ext>
              </a:extLst>
            </p:cNvPr>
            <p:cNvSpPr>
              <a:spLocks noChangeAspect="1"/>
            </p:cNvSpPr>
            <p:nvPr/>
          </p:nvSpPr>
          <p:spPr>
            <a:xfrm>
              <a:off x="9160791"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0" name="Oval 9">
              <a:extLst>
                <a:ext uri="{FF2B5EF4-FFF2-40B4-BE49-F238E27FC236}">
                  <a16:creationId xmlns:a16="http://schemas.microsoft.com/office/drawing/2014/main" id="{F962FA73-0D98-F92A-5A39-448E5E93CA64}"/>
                </a:ext>
              </a:extLst>
            </p:cNvPr>
            <p:cNvSpPr>
              <a:spLocks noChangeAspect="1"/>
            </p:cNvSpPr>
            <p:nvPr/>
          </p:nvSpPr>
          <p:spPr>
            <a:xfrm>
              <a:off x="9356335"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1" name="Oval 10">
              <a:extLst>
                <a:ext uri="{FF2B5EF4-FFF2-40B4-BE49-F238E27FC236}">
                  <a16:creationId xmlns:a16="http://schemas.microsoft.com/office/drawing/2014/main" id="{7AFCB42E-7F36-FFDE-3C8E-84AE62713251}"/>
                </a:ext>
              </a:extLst>
            </p:cNvPr>
            <p:cNvSpPr>
              <a:spLocks noChangeAspect="1"/>
            </p:cNvSpPr>
            <p:nvPr/>
          </p:nvSpPr>
          <p:spPr>
            <a:xfrm>
              <a:off x="9551879"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2" name="Oval 11">
              <a:extLst>
                <a:ext uri="{FF2B5EF4-FFF2-40B4-BE49-F238E27FC236}">
                  <a16:creationId xmlns:a16="http://schemas.microsoft.com/office/drawing/2014/main" id="{87C62043-7236-B2AA-FAAB-BEA18CC8C0EE}"/>
                </a:ext>
              </a:extLst>
            </p:cNvPr>
            <p:cNvSpPr>
              <a:spLocks noChangeAspect="1"/>
            </p:cNvSpPr>
            <p:nvPr/>
          </p:nvSpPr>
          <p:spPr>
            <a:xfrm>
              <a:off x="9747423"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3" name="Oval 12">
              <a:extLst>
                <a:ext uri="{FF2B5EF4-FFF2-40B4-BE49-F238E27FC236}">
                  <a16:creationId xmlns:a16="http://schemas.microsoft.com/office/drawing/2014/main" id="{E4AE8FB8-2695-25CA-7730-3B2755504AA2}"/>
                </a:ext>
              </a:extLst>
            </p:cNvPr>
            <p:cNvSpPr>
              <a:spLocks noChangeAspect="1"/>
            </p:cNvSpPr>
            <p:nvPr/>
          </p:nvSpPr>
          <p:spPr>
            <a:xfrm>
              <a:off x="9942967" y="170789"/>
              <a:ext cx="112295" cy="112295"/>
            </a:xfrm>
            <a:prstGeom prst="ellipse">
              <a:avLst/>
            </a:prstGeom>
            <a:solidFill>
              <a:srgbClr val="4685FA"/>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4" name="Oval 13">
              <a:extLst>
                <a:ext uri="{FF2B5EF4-FFF2-40B4-BE49-F238E27FC236}">
                  <a16:creationId xmlns:a16="http://schemas.microsoft.com/office/drawing/2014/main" id="{D8056470-3674-EB77-509E-A8A08291E8A3}"/>
                </a:ext>
              </a:extLst>
            </p:cNvPr>
            <p:cNvSpPr>
              <a:spLocks noChangeAspect="1"/>
            </p:cNvSpPr>
            <p:nvPr/>
          </p:nvSpPr>
          <p:spPr>
            <a:xfrm>
              <a:off x="1013851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5" name="Oval 14">
              <a:extLst>
                <a:ext uri="{FF2B5EF4-FFF2-40B4-BE49-F238E27FC236}">
                  <a16:creationId xmlns:a16="http://schemas.microsoft.com/office/drawing/2014/main" id="{9FFC16E1-D479-0502-8F18-4A1E8C647168}"/>
                </a:ext>
              </a:extLst>
            </p:cNvPr>
            <p:cNvSpPr>
              <a:spLocks noChangeAspect="1"/>
            </p:cNvSpPr>
            <p:nvPr/>
          </p:nvSpPr>
          <p:spPr>
            <a:xfrm>
              <a:off x="1033405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6" name="Oval 15">
              <a:extLst>
                <a:ext uri="{FF2B5EF4-FFF2-40B4-BE49-F238E27FC236}">
                  <a16:creationId xmlns:a16="http://schemas.microsoft.com/office/drawing/2014/main" id="{EBD9D378-BADE-7E23-6EC7-95321A97135C}"/>
                </a:ext>
              </a:extLst>
            </p:cNvPr>
            <p:cNvSpPr>
              <a:spLocks noChangeAspect="1"/>
            </p:cNvSpPr>
            <p:nvPr/>
          </p:nvSpPr>
          <p:spPr>
            <a:xfrm>
              <a:off x="1052959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7" name="Oval 16">
              <a:extLst>
                <a:ext uri="{FF2B5EF4-FFF2-40B4-BE49-F238E27FC236}">
                  <a16:creationId xmlns:a16="http://schemas.microsoft.com/office/drawing/2014/main" id="{3787A0E1-AC51-249F-16C4-0254AC18A197}"/>
                </a:ext>
              </a:extLst>
            </p:cNvPr>
            <p:cNvSpPr>
              <a:spLocks noChangeAspect="1"/>
            </p:cNvSpPr>
            <p:nvPr/>
          </p:nvSpPr>
          <p:spPr>
            <a:xfrm>
              <a:off x="1072514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8" name="Oval 17">
              <a:extLst>
                <a:ext uri="{FF2B5EF4-FFF2-40B4-BE49-F238E27FC236}">
                  <a16:creationId xmlns:a16="http://schemas.microsoft.com/office/drawing/2014/main" id="{5091ADFF-198E-C230-CB38-213F08A99E2C}"/>
                </a:ext>
              </a:extLst>
            </p:cNvPr>
            <p:cNvSpPr>
              <a:spLocks noChangeAspect="1"/>
            </p:cNvSpPr>
            <p:nvPr/>
          </p:nvSpPr>
          <p:spPr>
            <a:xfrm>
              <a:off x="1092068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19" name="Oval 18">
              <a:extLst>
                <a:ext uri="{FF2B5EF4-FFF2-40B4-BE49-F238E27FC236}">
                  <a16:creationId xmlns:a16="http://schemas.microsoft.com/office/drawing/2014/main" id="{9DD23E6C-12C9-7B0A-1B13-71CDDE86D8E0}"/>
                </a:ext>
              </a:extLst>
            </p:cNvPr>
            <p:cNvSpPr>
              <a:spLocks noChangeAspect="1"/>
            </p:cNvSpPr>
            <p:nvPr/>
          </p:nvSpPr>
          <p:spPr>
            <a:xfrm>
              <a:off x="11116231"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0" name="Oval 19">
              <a:extLst>
                <a:ext uri="{FF2B5EF4-FFF2-40B4-BE49-F238E27FC236}">
                  <a16:creationId xmlns:a16="http://schemas.microsoft.com/office/drawing/2014/main" id="{834F85D0-BC4C-8B52-5881-283A42A9BAD7}"/>
                </a:ext>
              </a:extLst>
            </p:cNvPr>
            <p:cNvSpPr>
              <a:spLocks noChangeAspect="1"/>
            </p:cNvSpPr>
            <p:nvPr/>
          </p:nvSpPr>
          <p:spPr>
            <a:xfrm>
              <a:off x="11311775"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1" name="Oval 20">
              <a:extLst>
                <a:ext uri="{FF2B5EF4-FFF2-40B4-BE49-F238E27FC236}">
                  <a16:creationId xmlns:a16="http://schemas.microsoft.com/office/drawing/2014/main" id="{31D7D4D9-EAD1-A1C7-EC63-F888975529DB}"/>
                </a:ext>
              </a:extLst>
            </p:cNvPr>
            <p:cNvSpPr>
              <a:spLocks noChangeAspect="1"/>
            </p:cNvSpPr>
            <p:nvPr/>
          </p:nvSpPr>
          <p:spPr>
            <a:xfrm>
              <a:off x="11507319"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2" name="Oval 21">
              <a:extLst>
                <a:ext uri="{FF2B5EF4-FFF2-40B4-BE49-F238E27FC236}">
                  <a16:creationId xmlns:a16="http://schemas.microsoft.com/office/drawing/2014/main" id="{DB785FB5-ED76-8075-97D8-086D36470E40}"/>
                </a:ext>
              </a:extLst>
            </p:cNvPr>
            <p:cNvSpPr>
              <a:spLocks noChangeAspect="1"/>
            </p:cNvSpPr>
            <p:nvPr/>
          </p:nvSpPr>
          <p:spPr>
            <a:xfrm>
              <a:off x="11702863"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
          <p:nvSpPr>
            <p:cNvPr id="23" name="Oval 22">
              <a:extLst>
                <a:ext uri="{FF2B5EF4-FFF2-40B4-BE49-F238E27FC236}">
                  <a16:creationId xmlns:a16="http://schemas.microsoft.com/office/drawing/2014/main" id="{4FEC6CBE-56D0-A4C6-E0E0-8EFF3CD98EB6}"/>
                </a:ext>
              </a:extLst>
            </p:cNvPr>
            <p:cNvSpPr>
              <a:spLocks noChangeAspect="1"/>
            </p:cNvSpPr>
            <p:nvPr/>
          </p:nvSpPr>
          <p:spPr>
            <a:xfrm>
              <a:off x="11898407" y="170789"/>
              <a:ext cx="112295" cy="112295"/>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grpSp>
    </p:spTree>
    <p:extLst>
      <p:ext uri="{BB962C8B-B14F-4D97-AF65-F5344CB8AC3E}">
        <p14:creationId xmlns:p14="http://schemas.microsoft.com/office/powerpoint/2010/main" val="620540001"/>
      </p:ext>
    </p:extLst>
  </p:cSld>
  <p:clrMapOvr>
    <a:masterClrMapping/>
  </p:clrMapOvr>
</p:sld>
</file>

<file path=ppt/theme/theme1.xml><?xml version="1.0" encoding="utf-8"?>
<a:theme xmlns:a="http://schemas.openxmlformats.org/drawingml/2006/main" name="U of T Defy Gravity 2021">
  <a:themeElements>
    <a:clrScheme name="University of Toronto 2022">
      <a:dk1>
        <a:srgbClr val="000000"/>
      </a:dk1>
      <a:lt1>
        <a:srgbClr val="FFFFFF"/>
      </a:lt1>
      <a:dk2>
        <a:srgbClr val="1E3765"/>
      </a:dk2>
      <a:lt2>
        <a:srgbClr val="D0D1C9"/>
      </a:lt2>
      <a:accent1>
        <a:srgbClr val="007FA3"/>
      </a:accent1>
      <a:accent2>
        <a:srgbClr val="6D2479"/>
      </a:accent2>
      <a:accent3>
        <a:srgbClr val="DC4633"/>
      </a:accent3>
      <a:accent4>
        <a:srgbClr val="F1C500"/>
      </a:accent4>
      <a:accent5>
        <a:srgbClr val="AB1368"/>
      </a:accent5>
      <a:accent6>
        <a:srgbClr val="0D534D"/>
      </a:accent6>
      <a:hlink>
        <a:srgbClr val="007FA3"/>
      </a:hlink>
      <a:folHlink>
        <a:srgbClr val="007FA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sz="14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sz="1400" dirty="0" err="1" smtClean="0"/>
        </a:defPPr>
      </a:lstStyle>
    </a:txDef>
  </a:objectDefaults>
  <a:extraClrSchemeLst/>
  <a:custClrLst>
    <a:custClr name="Pantone Cool Gray 2">
      <a:srgbClr val="D0D1C9"/>
    </a:custClr>
    <a:custClr name="Pantone 376">
      <a:srgbClr val="8DBF2E"/>
    </a:custClr>
    <a:custClr name="Pantone 3285">
      <a:srgbClr val="00A189"/>
    </a:custClr>
    <a:custClr name="Pantone 2985">
      <a:srgbClr val="6FC7EA"/>
    </a:custClr>
    <a:custClr name="Pantone 663">
      <a:srgbClr val="007FA3"/>
    </a:custClr>
    <a:custClr name="Pantone 2613">
      <a:srgbClr val="6D247A"/>
    </a:custClr>
    <a:custClr name="Pantone Warm Red">
      <a:srgbClr val="DC4633"/>
    </a:custClr>
    <a:custClr name="Pantone 7406">
      <a:srgbClr val="F1C500"/>
    </a:custClr>
    <a:custClr name="Pantone 227">
      <a:srgbClr val="AB1368"/>
    </a:custClr>
    <a:custClr name="Pantone 7722">
      <a:srgbClr val="0D534D"/>
    </a:custClr>
    <a:custClr name="80% Pantone Cool Gray 2">
      <a:srgbClr val="D7D8D1"/>
    </a:custClr>
    <a:custClr name="80% Pantone 376">
      <a:srgbClr val="A4CC58"/>
    </a:custClr>
    <a:custClr name="80% Pantone 3285">
      <a:srgbClr val="33B4A1"/>
    </a:custClr>
    <a:custClr name="80% Pantone 2985">
      <a:srgbClr val="8CD2EE"/>
    </a:custClr>
    <a:custClr name="80% Pantone 663">
      <a:srgbClr val="3399B5"/>
    </a:custClr>
    <a:custClr name="80% Pantone 2613">
      <a:srgbClr val="8A5095"/>
    </a:custClr>
    <a:custClr name="80% Pantone Warm Red">
      <a:srgbClr val="E36B5C"/>
    </a:custClr>
    <a:custClr name="80% Pantone 7406">
      <a:srgbClr val="F4D133"/>
    </a:custClr>
    <a:custClr name="80% Pantone 227">
      <a:srgbClr val="BC4286"/>
    </a:custClr>
    <a:custClr name="80% Pantone 7722">
      <a:srgbClr val="3D7571"/>
    </a:custClr>
    <a:custClr name="50% Pantone Cool Gray 2">
      <a:srgbClr val="E7E8E4"/>
    </a:custClr>
    <a:custClr name="50% Pantone 376">
      <a:srgbClr val="C6DF96"/>
    </a:custClr>
    <a:custClr name="50% Pantone 3285">
      <a:srgbClr val="80D0C4"/>
    </a:custClr>
    <a:custClr name="50% Pantone 2985">
      <a:srgbClr val="B7E3F4"/>
    </a:custClr>
    <a:custClr name="50% Pantone 663">
      <a:srgbClr val="80BFD1"/>
    </a:custClr>
    <a:custClr name="50% Pantone 2613">
      <a:srgbClr val="B691BC"/>
    </a:custClr>
    <a:custClr name="50% Pantone Warm Red">
      <a:srgbClr val="EDA299"/>
    </a:custClr>
    <a:custClr name="50% Pantone 7406">
      <a:srgbClr val="F8E280"/>
    </a:custClr>
    <a:custClr name="50% Pantone 227">
      <a:srgbClr val="D589B3"/>
    </a:custClr>
    <a:custClr name="50% Pantone 7722">
      <a:srgbClr val="86A9A6"/>
    </a:custClr>
    <a:custClr name="25% Pantone Cool Gray 2">
      <a:srgbClr val="F3F3F1"/>
    </a:custClr>
    <a:custClr name="25% Pantone 376">
      <a:srgbClr val="E2EFCB"/>
    </a:custClr>
    <a:custClr name="25% Pantone 3285">
      <a:srgbClr val="BFE7E1"/>
    </a:custClr>
    <a:custClr name="25% Pantone 2985">
      <a:srgbClr val="DBF1FA"/>
    </a:custClr>
    <a:custClr name="25% Pantone 663">
      <a:srgbClr val="BFDFE8"/>
    </a:custClr>
    <a:custClr name="25% Pantone 2613">
      <a:srgbClr val="DAC8DE"/>
    </a:custClr>
    <a:custClr name="25% Pantone Warm Red">
      <a:srgbClr val="F6D1CC"/>
    </a:custClr>
    <a:custClr name="25% Pantone 7406">
      <a:srgbClr val="FBF0BF"/>
    </a:custClr>
    <a:custClr name="25% Pantone 227">
      <a:srgbClr val="EAC4D9"/>
    </a:custClr>
    <a:custClr name="25% Pantone 7722">
      <a:srgbClr val="C2D4D2"/>
    </a:custClr>
  </a:custClrLst>
  <a:extLst>
    <a:ext uri="{05A4C25C-085E-4340-85A3-A5531E510DB2}">
      <thm15:themeFamily xmlns:thm15="http://schemas.microsoft.com/office/thememl/2012/main" name="DefyGravity-Template" id="{3ACD9CC5-333F-3A47-A6F5-7A98C42ACF5E}" vid="{A6CE3298-E25A-FB43-8415-E35B0E5837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5462DE8F92A7542BFDC3C3834D85FF4" ma:contentTypeVersion="13" ma:contentTypeDescription="Create a new document." ma:contentTypeScope="" ma:versionID="91d68ae1aa1545e34ab3a7ae1ee95a1c">
  <xsd:schema xmlns:xsd="http://www.w3.org/2001/XMLSchema" xmlns:xs="http://www.w3.org/2001/XMLSchema" xmlns:p="http://schemas.microsoft.com/office/2006/metadata/properties" xmlns:ns2="76927355-584f-4bc3-9b09-55987a89d7dc" xmlns:ns3="815a20d1-38b0-43c4-8b87-0ea2d0614826" targetNamespace="http://schemas.microsoft.com/office/2006/metadata/properties" ma:root="true" ma:fieldsID="388e002c9608a80f0303991424868dae" ns2:_="" ns3:_="">
    <xsd:import namespace="76927355-584f-4bc3-9b09-55987a89d7dc"/>
    <xsd:import namespace="815a20d1-38b0-43c4-8b87-0ea2d061482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927355-584f-4bc3-9b09-55987a89d7d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15a20d1-38b0-43c4-8b87-0ea2d061482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558DD39-1E2E-43EC-B232-637ED844BD70}">
  <ds:schemaRefs>
    <ds:schemaRef ds:uri="http://schemas.microsoft.com/sharepoint/v3/contenttype/forms"/>
  </ds:schemaRefs>
</ds:datastoreItem>
</file>

<file path=customXml/itemProps2.xml><?xml version="1.0" encoding="utf-8"?>
<ds:datastoreItem xmlns:ds="http://schemas.openxmlformats.org/officeDocument/2006/customXml" ds:itemID="{9BA2C8EF-D6F5-4D6C-9BB1-7A132E6BE535}">
  <ds:schemaRefs>
    <ds:schemaRef ds:uri="76927355-584f-4bc3-9b09-55987a89d7dc"/>
    <ds:schemaRef ds:uri="815a20d1-38b0-43c4-8b87-0ea2d061482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404D40-D352-4205-BEBB-99523D4CB57B}">
  <ds:schemaRefs>
    <ds:schemaRef ds:uri="http://purl.org/dc/dcmitype/"/>
    <ds:schemaRef ds:uri="815a20d1-38b0-43c4-8b87-0ea2d0614826"/>
    <ds:schemaRef ds:uri="http://www.w3.org/XML/1998/namespace"/>
    <ds:schemaRef ds:uri="76927355-584f-4bc3-9b09-55987a89d7d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office/2006/metadata/properties"/>
  </ds:schemaRefs>
</ds:datastoreItem>
</file>

<file path=docMetadata/LabelInfo.xml><?xml version="1.0" encoding="utf-8"?>
<clbl:labelList xmlns:clbl="http://schemas.microsoft.com/office/2020/mipLabelMetadata">
  <clbl:label id="{78aac226-2f03-4b4d-9037-b46d56c55210}" enabled="0" method="" siteId="{78aac226-2f03-4b4d-9037-b46d56c55210}" removed="1"/>
</clbl:labelList>
</file>

<file path=docProps/app.xml><?xml version="1.0" encoding="utf-8"?>
<Properties xmlns="http://schemas.openxmlformats.org/officeDocument/2006/extended-properties" xmlns:vt="http://schemas.openxmlformats.org/officeDocument/2006/docPropsVTypes">
  <Template/>
  <TotalTime>3403</TotalTime>
  <Words>3038</Words>
  <Application>Microsoft Macintosh PowerPoint</Application>
  <PresentationFormat>Widescreen</PresentationFormat>
  <Paragraphs>217</Paragraphs>
  <Slides>21</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Arial Black</vt:lpstr>
      <vt:lpstr>Calibri</vt:lpstr>
      <vt:lpstr>System Font Regular</vt:lpstr>
      <vt:lpstr>Times</vt:lpstr>
      <vt:lpstr>U of T Defy Gravity 2021</vt:lpstr>
      <vt:lpstr>PowerPoint Presentation</vt:lpstr>
      <vt:lpstr>Table of Content</vt:lpstr>
      <vt:lpstr>Rise of war and conflict worldwide</vt:lpstr>
      <vt:lpstr>Why do we study subjective well-being in war and conflict settings?</vt:lpstr>
      <vt:lpstr>PowerPoint Presentation</vt:lpstr>
      <vt:lpstr>Syrian Civil War</vt:lpstr>
      <vt:lpstr>Russo-Ukrainian War</vt:lpstr>
      <vt:lpstr>Aftermath of War in Afghanistan</vt:lpstr>
      <vt:lpstr>Research Insights</vt:lpstr>
      <vt:lpstr>Higher-level Insights</vt:lpstr>
      <vt:lpstr>PowerPoint Presentation</vt:lpstr>
      <vt:lpstr>PowerPoint Presentation</vt:lpstr>
      <vt:lpstr>Primer on Myanmar and the Myanmar Civil War</vt:lpstr>
      <vt:lpstr>Primer on Myanmar and the Myanmar Civil War</vt:lpstr>
      <vt:lpstr>Primer on Myanmar and the Myanmar Civil War</vt:lpstr>
      <vt:lpstr>Primer on Myanmar and the Myanmar Civil War</vt:lpstr>
      <vt:lpstr>Limited existing evidence on mental health and well-being consequences of the coup d'état </vt:lpstr>
      <vt:lpstr>Current Study</vt:lpstr>
      <vt:lpstr>Current Study</vt:lpstr>
      <vt:lpstr>Trend of Life Satisfaction and Hope, 2014-2024</vt:lpstr>
      <vt:lpstr>Trend of Affect, 2014-2024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Instruction Slide: Inserting New Slides</dc:title>
  <dc:creator>Stephanie Wong</dc:creator>
  <cp:lastModifiedBy>Phyllis Lun</cp:lastModifiedBy>
  <cp:revision>33</cp:revision>
  <cp:lastPrinted>2021-12-03T21:16:07Z</cp:lastPrinted>
  <dcterms:created xsi:type="dcterms:W3CDTF">2022-02-04T03:07:24Z</dcterms:created>
  <dcterms:modified xsi:type="dcterms:W3CDTF">2025-07-03T17:14:25Z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0x01010065462DE8F92A7542BFDC3C3834D85FF4</vt:lpwstr>
  </property>
</Properties>
</file>

<file path=docProps/thumbnail.jpeg>
</file>